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56" r:id="rId1"/>
  </p:sldMasterIdLst>
  <p:notesMasterIdLst>
    <p:notesMasterId r:id="rId3"/>
  </p:notesMasterIdLst>
  <p:sldIdLst>
    <p:sldId id="256" r:id="rId2"/>
  </p:sldIdLst>
  <p:sldSz cx="43200638" cy="32399288"/>
  <p:notesSz cx="6858000" cy="9144000"/>
  <p:defaultTextStyle>
    <a:defPPr>
      <a:defRPr lang="he-IL"/>
    </a:defPPr>
    <a:lvl1pPr algn="r" rtl="1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Times New Roman (Hebrew)" pitchFamily="18" charset="0"/>
        <a:cs typeface="Times New Roman (Hebrew)" pitchFamily="18" charset="0"/>
      </a:defRPr>
    </a:lvl1pPr>
    <a:lvl2pPr marL="2159838" algn="r" rtl="1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Times New Roman (Hebrew)" pitchFamily="18" charset="0"/>
        <a:cs typeface="Times New Roman (Hebrew)" pitchFamily="18" charset="0"/>
      </a:defRPr>
    </a:lvl2pPr>
    <a:lvl3pPr marL="4319676" algn="r" rtl="1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Times New Roman (Hebrew)" pitchFamily="18" charset="0"/>
        <a:cs typeface="Times New Roman (Hebrew)" pitchFamily="18" charset="0"/>
      </a:defRPr>
    </a:lvl3pPr>
    <a:lvl4pPr marL="6479514" algn="r" rtl="1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Times New Roman (Hebrew)" pitchFamily="18" charset="0"/>
        <a:cs typeface="Times New Roman (Hebrew)" pitchFamily="18" charset="0"/>
      </a:defRPr>
    </a:lvl4pPr>
    <a:lvl5pPr marL="8639352" algn="r" rtl="1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Times New Roman (Hebrew)" pitchFamily="18" charset="0"/>
        <a:cs typeface="Times New Roman (Hebrew)" pitchFamily="18" charset="0"/>
      </a:defRPr>
    </a:lvl5pPr>
    <a:lvl6pPr marL="10799190" algn="r" defTabSz="4319676" rtl="1" eaLnBrk="1" latinLnBrk="0" hangingPunct="1">
      <a:defRPr kern="1200">
        <a:solidFill>
          <a:schemeClr val="tx1"/>
        </a:solidFill>
        <a:latin typeface="Times New Roman" pitchFamily="18" charset="0"/>
        <a:ea typeface="Times New Roman (Hebrew)" pitchFamily="18" charset="0"/>
        <a:cs typeface="Times New Roman (Hebrew)" pitchFamily="18" charset="0"/>
      </a:defRPr>
    </a:lvl6pPr>
    <a:lvl7pPr marL="12959028" algn="r" defTabSz="4319676" rtl="1" eaLnBrk="1" latinLnBrk="0" hangingPunct="1">
      <a:defRPr kern="1200">
        <a:solidFill>
          <a:schemeClr val="tx1"/>
        </a:solidFill>
        <a:latin typeface="Times New Roman" pitchFamily="18" charset="0"/>
        <a:ea typeface="Times New Roman (Hebrew)" pitchFamily="18" charset="0"/>
        <a:cs typeface="Times New Roman (Hebrew)" pitchFamily="18" charset="0"/>
      </a:defRPr>
    </a:lvl7pPr>
    <a:lvl8pPr marL="15118866" algn="r" defTabSz="4319676" rtl="1" eaLnBrk="1" latinLnBrk="0" hangingPunct="1">
      <a:defRPr kern="1200">
        <a:solidFill>
          <a:schemeClr val="tx1"/>
        </a:solidFill>
        <a:latin typeface="Times New Roman" pitchFamily="18" charset="0"/>
        <a:ea typeface="Times New Roman (Hebrew)" pitchFamily="18" charset="0"/>
        <a:cs typeface="Times New Roman (Hebrew)" pitchFamily="18" charset="0"/>
      </a:defRPr>
    </a:lvl8pPr>
    <a:lvl9pPr marL="17278704" algn="r" defTabSz="4319676" rtl="1" eaLnBrk="1" latinLnBrk="0" hangingPunct="1">
      <a:defRPr kern="1200">
        <a:solidFill>
          <a:schemeClr val="tx1"/>
        </a:solidFill>
        <a:latin typeface="Times New Roman" pitchFamily="18" charset="0"/>
        <a:ea typeface="Times New Roman (Hebrew)" pitchFamily="18" charset="0"/>
        <a:cs typeface="Times New Roman (Hebrew)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0205" userDrawn="1">
          <p15:clr>
            <a:srgbClr val="A4A3A4"/>
          </p15:clr>
        </p15:guide>
        <p15:guide id="2" pos="1360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aximized" horzBarState="maximized">
    <p:restoredLeft sz="81400" autoAdjust="0"/>
    <p:restoredTop sz="94620" autoAdjust="0"/>
  </p:normalViewPr>
  <p:slideViewPr>
    <p:cSldViewPr>
      <p:cViewPr>
        <p:scale>
          <a:sx n="40" d="100"/>
          <a:sy n="40" d="100"/>
        </p:scale>
        <p:origin x="20" y="-5240"/>
      </p:cViewPr>
      <p:guideLst>
        <p:guide orient="horz" pos="10205"/>
        <p:guide pos="136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309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18AA605-2E13-4F84-BE3D-5DADA231BC03}" type="datetimeFigureOut">
              <a:rPr lang="he-IL" smtClean="0"/>
              <a:t>י"א/טבת/תשפ"ג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13F8ED0B-00C9-4994-A7A9-6F4A855DBAB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35797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4319676" rtl="1" eaLnBrk="1" latinLnBrk="0" hangingPunct="1">
      <a:defRPr sz="5699" kern="1200">
        <a:solidFill>
          <a:schemeClr val="tx1"/>
        </a:solidFill>
        <a:latin typeface="+mn-lt"/>
        <a:ea typeface="+mn-ea"/>
        <a:cs typeface="+mn-cs"/>
      </a:defRPr>
    </a:lvl1pPr>
    <a:lvl2pPr marL="2159838" algn="r" defTabSz="4319676" rtl="1" eaLnBrk="1" latinLnBrk="0" hangingPunct="1">
      <a:defRPr sz="5699" kern="1200">
        <a:solidFill>
          <a:schemeClr val="tx1"/>
        </a:solidFill>
        <a:latin typeface="+mn-lt"/>
        <a:ea typeface="+mn-ea"/>
        <a:cs typeface="+mn-cs"/>
      </a:defRPr>
    </a:lvl2pPr>
    <a:lvl3pPr marL="4319676" algn="r" defTabSz="4319676" rtl="1" eaLnBrk="1" latinLnBrk="0" hangingPunct="1">
      <a:defRPr sz="5699" kern="1200">
        <a:solidFill>
          <a:schemeClr val="tx1"/>
        </a:solidFill>
        <a:latin typeface="+mn-lt"/>
        <a:ea typeface="+mn-ea"/>
        <a:cs typeface="+mn-cs"/>
      </a:defRPr>
    </a:lvl3pPr>
    <a:lvl4pPr marL="6479514" algn="r" defTabSz="4319676" rtl="1" eaLnBrk="1" latinLnBrk="0" hangingPunct="1">
      <a:defRPr sz="5699" kern="1200">
        <a:solidFill>
          <a:schemeClr val="tx1"/>
        </a:solidFill>
        <a:latin typeface="+mn-lt"/>
        <a:ea typeface="+mn-ea"/>
        <a:cs typeface="+mn-cs"/>
      </a:defRPr>
    </a:lvl4pPr>
    <a:lvl5pPr marL="8639352" algn="r" defTabSz="4319676" rtl="1" eaLnBrk="1" latinLnBrk="0" hangingPunct="1">
      <a:defRPr sz="5699" kern="1200">
        <a:solidFill>
          <a:schemeClr val="tx1"/>
        </a:solidFill>
        <a:latin typeface="+mn-lt"/>
        <a:ea typeface="+mn-ea"/>
        <a:cs typeface="+mn-cs"/>
      </a:defRPr>
    </a:lvl5pPr>
    <a:lvl6pPr marL="10799190" algn="r" defTabSz="4319676" rtl="1" eaLnBrk="1" latinLnBrk="0" hangingPunct="1">
      <a:defRPr sz="5699" kern="1200">
        <a:solidFill>
          <a:schemeClr val="tx1"/>
        </a:solidFill>
        <a:latin typeface="+mn-lt"/>
        <a:ea typeface="+mn-ea"/>
        <a:cs typeface="+mn-cs"/>
      </a:defRPr>
    </a:lvl6pPr>
    <a:lvl7pPr marL="12959028" algn="r" defTabSz="4319676" rtl="1" eaLnBrk="1" latinLnBrk="0" hangingPunct="1">
      <a:defRPr sz="5699" kern="1200">
        <a:solidFill>
          <a:schemeClr val="tx1"/>
        </a:solidFill>
        <a:latin typeface="+mn-lt"/>
        <a:ea typeface="+mn-ea"/>
        <a:cs typeface="+mn-cs"/>
      </a:defRPr>
    </a:lvl7pPr>
    <a:lvl8pPr marL="15118866" algn="r" defTabSz="4319676" rtl="1" eaLnBrk="1" latinLnBrk="0" hangingPunct="1">
      <a:defRPr sz="5699" kern="1200">
        <a:solidFill>
          <a:schemeClr val="tx1"/>
        </a:solidFill>
        <a:latin typeface="+mn-lt"/>
        <a:ea typeface="+mn-ea"/>
        <a:cs typeface="+mn-cs"/>
      </a:defRPr>
    </a:lvl8pPr>
    <a:lvl9pPr marL="17278704" algn="r" defTabSz="4319676" rtl="1" eaLnBrk="1" latinLnBrk="0" hangingPunct="1">
      <a:defRPr sz="56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פריסת היסטוריה ומדעי החבר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ציין מיקום של תמונה 6"/>
          <p:cNvSpPr>
            <a:spLocks noGrp="1"/>
          </p:cNvSpPr>
          <p:nvPr>
            <p:ph type="pic" sz="quarter" idx="10"/>
          </p:nvPr>
        </p:nvSpPr>
        <p:spPr>
          <a:xfrm>
            <a:off x="1898447" y="2505279"/>
            <a:ext cx="2351742" cy="2716967"/>
          </a:xfrm>
          <a:prstGeom prst="rect">
            <a:avLst/>
          </a:prstGeom>
        </p:spPr>
        <p:txBody>
          <a:bodyPr lIns="91405" tIns="45700" rIns="91405" bIns="45700"/>
          <a:lstStyle>
            <a:lvl1pPr marL="0" indent="0">
              <a:buNone/>
              <a:defRPr sz="3800"/>
            </a:lvl1pPr>
          </a:lstStyle>
          <a:p>
            <a:pPr lvl="0"/>
            <a:r>
              <a:rPr lang="he-IL" noProof="0"/>
              <a:t>לחץ על הסמל כדי להוסיף תמונה</a:t>
            </a:r>
            <a:endParaRPr lang="he-IL" noProof="0" dirty="0"/>
          </a:p>
        </p:txBody>
      </p:sp>
      <p:sp>
        <p:nvSpPr>
          <p:cNvPr id="12" name="מציין מיקום של תמונה 6"/>
          <p:cNvSpPr>
            <a:spLocks noGrp="1"/>
          </p:cNvSpPr>
          <p:nvPr>
            <p:ph type="pic" sz="quarter" idx="11"/>
          </p:nvPr>
        </p:nvSpPr>
        <p:spPr>
          <a:xfrm>
            <a:off x="1913485" y="5438014"/>
            <a:ext cx="2351742" cy="2716967"/>
          </a:xfrm>
          <a:prstGeom prst="rect">
            <a:avLst/>
          </a:prstGeom>
        </p:spPr>
        <p:txBody>
          <a:bodyPr lIns="91405" tIns="45700" rIns="91405" bIns="45700"/>
          <a:lstStyle>
            <a:lvl1pPr marL="0" indent="0">
              <a:buNone/>
              <a:defRPr sz="3800"/>
            </a:lvl1pPr>
          </a:lstStyle>
          <a:p>
            <a:pPr lvl="0"/>
            <a:r>
              <a:rPr lang="he-IL" noProof="0"/>
              <a:t>לחץ על הסמל כדי להוסיף תמונה</a:t>
            </a:r>
            <a:endParaRPr lang="he-IL" noProof="0" dirty="0"/>
          </a:p>
        </p:txBody>
      </p:sp>
      <p:sp>
        <p:nvSpPr>
          <p:cNvPr id="13" name="מציין מיקום של תמונה 6"/>
          <p:cNvSpPr>
            <a:spLocks noGrp="1"/>
          </p:cNvSpPr>
          <p:nvPr>
            <p:ph type="pic" sz="quarter" idx="12"/>
          </p:nvPr>
        </p:nvSpPr>
        <p:spPr>
          <a:xfrm>
            <a:off x="1905240" y="8351813"/>
            <a:ext cx="2351742" cy="2716967"/>
          </a:xfrm>
          <a:prstGeom prst="rect">
            <a:avLst/>
          </a:prstGeom>
        </p:spPr>
        <p:txBody>
          <a:bodyPr lIns="91405" tIns="45700" rIns="91405" bIns="45700"/>
          <a:lstStyle>
            <a:lvl1pPr marL="0" indent="0">
              <a:buNone/>
              <a:defRPr sz="3800"/>
            </a:lvl1pPr>
          </a:lstStyle>
          <a:p>
            <a:pPr lvl="0"/>
            <a:r>
              <a:rPr lang="he-IL" noProof="0"/>
              <a:t>לחץ על הסמל כדי להוסיף תמונה</a:t>
            </a:r>
            <a:endParaRPr lang="he-IL" noProof="0" dirty="0"/>
          </a:p>
        </p:txBody>
      </p:sp>
      <p:sp>
        <p:nvSpPr>
          <p:cNvPr id="20" name="מציין מיקום טקסט 19"/>
          <p:cNvSpPr>
            <a:spLocks noGrp="1"/>
          </p:cNvSpPr>
          <p:nvPr>
            <p:ph type="body" sz="quarter" idx="13"/>
          </p:nvPr>
        </p:nvSpPr>
        <p:spPr>
          <a:xfrm>
            <a:off x="385159" y="12493873"/>
            <a:ext cx="3843902" cy="1883963"/>
          </a:xfrm>
          <a:prstGeom prst="rect">
            <a:avLst/>
          </a:prstGeom>
        </p:spPr>
        <p:txBody>
          <a:bodyPr lIns="91405" tIns="45700" rIns="91405" bIns="45700"/>
          <a:lstStyle>
            <a:lvl1pPr marL="0" indent="0">
              <a:buNone/>
              <a:defRPr sz="3800" baseline="0"/>
            </a:lvl1pPr>
            <a:lvl2pPr>
              <a:defRPr sz="3800"/>
            </a:lvl2pPr>
            <a:lvl3pPr>
              <a:defRPr sz="3800"/>
            </a:lvl3pPr>
            <a:lvl4pPr>
              <a:defRPr sz="3800"/>
            </a:lvl4pPr>
            <a:lvl5pPr>
              <a:defRPr sz="3800"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2" name="מציין מיקום טקסט 19"/>
          <p:cNvSpPr>
            <a:spLocks noGrp="1"/>
          </p:cNvSpPr>
          <p:nvPr>
            <p:ph type="body" sz="quarter" idx="14"/>
          </p:nvPr>
        </p:nvSpPr>
        <p:spPr>
          <a:xfrm>
            <a:off x="385159" y="15786707"/>
            <a:ext cx="3843902" cy="1871931"/>
          </a:xfrm>
          <a:prstGeom prst="rect">
            <a:avLst/>
          </a:prstGeom>
        </p:spPr>
        <p:txBody>
          <a:bodyPr lIns="91405" tIns="45700" rIns="91405" bIns="45700"/>
          <a:lstStyle>
            <a:lvl1pPr marL="0" indent="0">
              <a:buNone/>
              <a:defRPr sz="3800" baseline="0"/>
            </a:lvl1pPr>
            <a:lvl2pPr>
              <a:defRPr sz="3800"/>
            </a:lvl2pPr>
            <a:lvl3pPr>
              <a:defRPr sz="3800"/>
            </a:lvl3pPr>
            <a:lvl4pPr>
              <a:defRPr sz="3800"/>
            </a:lvl4pPr>
            <a:lvl5pPr>
              <a:defRPr sz="3800"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4" name="מציין מיקום טקסט 19"/>
          <p:cNvSpPr>
            <a:spLocks noGrp="1"/>
          </p:cNvSpPr>
          <p:nvPr>
            <p:ph type="body" sz="quarter" idx="15"/>
          </p:nvPr>
        </p:nvSpPr>
        <p:spPr>
          <a:xfrm>
            <a:off x="385159" y="21767894"/>
            <a:ext cx="3843902" cy="1885579"/>
          </a:xfrm>
          <a:prstGeom prst="rect">
            <a:avLst/>
          </a:prstGeom>
        </p:spPr>
        <p:txBody>
          <a:bodyPr lIns="91405" tIns="45700" rIns="91405" bIns="45700"/>
          <a:lstStyle>
            <a:lvl1pPr marL="0" indent="0">
              <a:buNone/>
              <a:defRPr sz="3800" baseline="0"/>
            </a:lvl1pPr>
            <a:lvl2pPr>
              <a:defRPr sz="3800"/>
            </a:lvl2pPr>
            <a:lvl3pPr>
              <a:defRPr sz="3800"/>
            </a:lvl3pPr>
            <a:lvl4pPr>
              <a:defRPr sz="3800"/>
            </a:lvl4pPr>
            <a:lvl5pPr>
              <a:defRPr sz="3800"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5" name="מציין מיקום טקסט 19"/>
          <p:cNvSpPr>
            <a:spLocks noGrp="1"/>
          </p:cNvSpPr>
          <p:nvPr>
            <p:ph type="body" sz="quarter" idx="16"/>
          </p:nvPr>
        </p:nvSpPr>
        <p:spPr>
          <a:xfrm>
            <a:off x="360298" y="29483394"/>
            <a:ext cx="3843902" cy="1315001"/>
          </a:xfrm>
          <a:prstGeom prst="rect">
            <a:avLst/>
          </a:prstGeom>
        </p:spPr>
        <p:txBody>
          <a:bodyPr lIns="91405" tIns="45700" rIns="91405" bIns="45700"/>
          <a:lstStyle>
            <a:lvl1pPr marL="0" indent="0">
              <a:buNone/>
              <a:defRPr sz="3800" baseline="0"/>
            </a:lvl1pPr>
            <a:lvl2pPr>
              <a:defRPr sz="3800"/>
            </a:lvl2pPr>
            <a:lvl3pPr>
              <a:defRPr sz="3800"/>
            </a:lvl3pPr>
            <a:lvl4pPr>
              <a:defRPr sz="3800"/>
            </a:lvl4pPr>
            <a:lvl5pPr>
              <a:defRPr sz="3800"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7" name="מציין מיקום טקסט 66"/>
          <p:cNvSpPr>
            <a:spLocks noGrp="1"/>
          </p:cNvSpPr>
          <p:nvPr>
            <p:ph type="body" sz="quarter" idx="18" hasCustomPrompt="1"/>
          </p:nvPr>
        </p:nvSpPr>
        <p:spPr>
          <a:xfrm>
            <a:off x="7272306" y="5616023"/>
            <a:ext cx="30384027" cy="1512592"/>
          </a:xfrm>
          <a:prstGeom prst="rect">
            <a:avLst/>
          </a:prstGeom>
        </p:spPr>
        <p:txBody>
          <a:bodyPr wrap="square" tIns="0" bIns="0" anchor="b" anchorCtr="1"/>
          <a:lstStyle>
            <a:lvl1pPr algn="ctr">
              <a:defRPr sz="10000" b="1"/>
            </a:lvl1pPr>
          </a:lstStyle>
          <a:p>
            <a:pPr lvl="0"/>
            <a:r>
              <a:rPr lang="he-IL" dirty="0"/>
              <a:t>כותרת משנה – אם יש</a:t>
            </a:r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20"/>
          </p:nvPr>
        </p:nvSpPr>
        <p:spPr>
          <a:xfrm>
            <a:off x="31676509" y="8278783"/>
            <a:ext cx="7704876" cy="18431341"/>
          </a:xfrm>
          <a:prstGeom prst="rect">
            <a:avLst/>
          </a:prstGeom>
        </p:spPr>
        <p:txBody>
          <a:bodyPr/>
          <a:lstStyle>
            <a:lvl1pPr marL="0" marR="0" indent="0" algn="r" defTabSz="4313041" rtl="1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he-IL" sz="28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charset="0"/>
              </a:defRPr>
            </a:lvl1pPr>
          </a:lstStyle>
          <a:p>
            <a:pPr marL="0" marR="0" lvl="0" indent="0" algn="r" defTabSz="4313041" rtl="1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7" name="מציין מיקום טקסט 4"/>
          <p:cNvSpPr>
            <a:spLocks noGrp="1"/>
          </p:cNvSpPr>
          <p:nvPr>
            <p:ph type="body" sz="quarter" idx="21"/>
          </p:nvPr>
        </p:nvSpPr>
        <p:spPr>
          <a:xfrm>
            <a:off x="5347627" y="8177491"/>
            <a:ext cx="7704876" cy="18431341"/>
          </a:xfrm>
          <a:prstGeom prst="rect">
            <a:avLst/>
          </a:prstGeom>
        </p:spPr>
        <p:txBody>
          <a:bodyPr/>
          <a:lstStyle>
            <a:lvl1pPr marL="0" marR="0" indent="0" algn="r" defTabSz="4313041" rtl="1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800"/>
            </a:lvl1pPr>
          </a:lstStyle>
          <a:p>
            <a:pPr marL="0" marR="0" lvl="0" indent="0" algn="r" defTabSz="4313041" rtl="1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8" name="מציין מיקום טקסט 4"/>
          <p:cNvSpPr>
            <a:spLocks noGrp="1"/>
          </p:cNvSpPr>
          <p:nvPr>
            <p:ph type="body" sz="quarter" idx="22"/>
          </p:nvPr>
        </p:nvSpPr>
        <p:spPr>
          <a:xfrm>
            <a:off x="13968313" y="8207931"/>
            <a:ext cx="7704876" cy="18431341"/>
          </a:xfrm>
          <a:prstGeom prst="rect">
            <a:avLst/>
          </a:prstGeom>
        </p:spPr>
        <p:txBody>
          <a:bodyPr/>
          <a:lstStyle>
            <a:lvl1pPr marL="0" marR="0" indent="0" algn="r" defTabSz="4313041" rtl="1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he-IL" sz="28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charset="0"/>
              </a:defRPr>
            </a:lvl1pPr>
          </a:lstStyle>
          <a:p>
            <a:pPr marL="0" marR="0" lvl="0" indent="0" algn="r" defTabSz="4313041" rtl="1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9" name="מציין מיקום טקסט 4"/>
          <p:cNvSpPr>
            <a:spLocks noGrp="1"/>
          </p:cNvSpPr>
          <p:nvPr>
            <p:ph type="body" sz="quarter" idx="23"/>
          </p:nvPr>
        </p:nvSpPr>
        <p:spPr>
          <a:xfrm>
            <a:off x="22824320" y="8207931"/>
            <a:ext cx="7704876" cy="18431341"/>
          </a:xfrm>
          <a:prstGeom prst="rect">
            <a:avLst/>
          </a:prstGeom>
        </p:spPr>
        <p:txBody>
          <a:bodyPr/>
          <a:lstStyle>
            <a:lvl1pPr marL="0" marR="0" indent="0" algn="r" defTabSz="4313041" rtl="1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800" baseline="0">
                <a:latin typeface="Calibri" panose="020F0502020204030204" pitchFamily="34" charset="0"/>
              </a:defRPr>
            </a:lvl1pPr>
          </a:lstStyle>
          <a:p>
            <a:pPr marL="0" marR="0" lvl="0" indent="0" algn="r" defTabSz="4313041" rtl="1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6" name="מציין מיקום טקסט 19"/>
          <p:cNvSpPr>
            <a:spLocks noGrp="1"/>
          </p:cNvSpPr>
          <p:nvPr>
            <p:ph type="body" sz="quarter" idx="24"/>
          </p:nvPr>
        </p:nvSpPr>
        <p:spPr>
          <a:xfrm>
            <a:off x="394205" y="19079541"/>
            <a:ext cx="3843902" cy="1315001"/>
          </a:xfrm>
          <a:prstGeom prst="rect">
            <a:avLst/>
          </a:prstGeom>
        </p:spPr>
        <p:txBody>
          <a:bodyPr lIns="91405" tIns="45700" rIns="91405" bIns="45700"/>
          <a:lstStyle>
            <a:lvl1pPr marL="0" indent="0">
              <a:buNone/>
              <a:defRPr sz="3800" baseline="0"/>
            </a:lvl1pPr>
            <a:lvl2pPr>
              <a:defRPr sz="3800"/>
            </a:lvl2pPr>
            <a:lvl3pPr>
              <a:defRPr sz="3800"/>
            </a:lvl3pPr>
            <a:lvl4pPr>
              <a:defRPr sz="3800"/>
            </a:lvl4pPr>
            <a:lvl5pPr>
              <a:defRPr sz="3800"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sz="quarter" idx="25" hasCustomPrompt="1"/>
          </p:nvPr>
        </p:nvSpPr>
        <p:spPr>
          <a:xfrm>
            <a:off x="6408032" y="2447839"/>
            <a:ext cx="31824279" cy="3168184"/>
          </a:xfrm>
          <a:prstGeom prst="rect">
            <a:avLst/>
          </a:prstGeom>
        </p:spPr>
        <p:txBody>
          <a:bodyPr anchor="ctr" anchorCtr="1"/>
          <a:lstStyle>
            <a:lvl1pPr algn="ctr">
              <a:defRPr sz="20000" b="1"/>
            </a:lvl1pPr>
            <a:lvl2pPr>
              <a:defRPr sz="20000" b="1"/>
            </a:lvl2pPr>
            <a:lvl3pPr>
              <a:defRPr sz="20000" b="1"/>
            </a:lvl3pPr>
            <a:lvl4pPr>
              <a:defRPr sz="20000" b="1"/>
            </a:lvl4pPr>
            <a:lvl5pPr>
              <a:defRPr sz="20000" b="1"/>
            </a:lvl5pPr>
          </a:lstStyle>
          <a:p>
            <a:pPr lvl="0"/>
            <a:r>
              <a:rPr lang="he-IL" dirty="0"/>
              <a:t>הוסיפו את שם הפרויקט</a:t>
            </a:r>
          </a:p>
        </p:txBody>
      </p:sp>
    </p:spTree>
    <p:extLst>
      <p:ext uri="{BB962C8B-B14F-4D97-AF65-F5344CB8AC3E}">
        <p14:creationId xmlns:p14="http://schemas.microsoft.com/office/powerpoint/2010/main" val="3757018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תמונה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229" y="15002"/>
            <a:ext cx="43181118" cy="32391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מציין מיקום טקסט 19"/>
          <p:cNvSpPr txBox="1">
            <a:spLocks/>
          </p:cNvSpPr>
          <p:nvPr userDrawn="1"/>
        </p:nvSpPr>
        <p:spPr bwMode="auto">
          <a:xfrm>
            <a:off x="382510" y="12524724"/>
            <a:ext cx="3847555" cy="173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0" rIns="91424" bIns="45710"/>
          <a:lstStyle>
            <a:lvl1pPr defTabSz="4319588" eaLnBrk="0" hangingPunct="0">
              <a:defRPr sz="2300">
                <a:solidFill>
                  <a:schemeClr val="tx1"/>
                </a:solidFill>
                <a:latin typeface="Times New Roman" pitchFamily="18" charset="0"/>
                <a:ea typeface="Times New Roman (Hebrew)" pitchFamily="18" charset="0"/>
                <a:cs typeface="Times New Roman (Hebrew)" pitchFamily="18" charset="0"/>
              </a:defRPr>
            </a:lvl1pPr>
            <a:lvl2pPr marL="3509963" indent="-1349375" defTabSz="4319588" eaLnBrk="0" hangingPunct="0">
              <a:defRPr sz="2300">
                <a:solidFill>
                  <a:schemeClr val="tx1"/>
                </a:solidFill>
                <a:latin typeface="Times New Roman" pitchFamily="18" charset="0"/>
                <a:ea typeface="Times New Roman (Hebrew)" pitchFamily="18" charset="0"/>
                <a:cs typeface="Times New Roman (Hebrew)" pitchFamily="18" charset="0"/>
              </a:defRPr>
            </a:lvl2pPr>
            <a:lvl3pPr marL="5400675" indent="-1079500" defTabSz="4319588" eaLnBrk="0" hangingPunct="0">
              <a:defRPr sz="2300">
                <a:solidFill>
                  <a:schemeClr val="tx1"/>
                </a:solidFill>
                <a:latin typeface="Times New Roman" pitchFamily="18" charset="0"/>
                <a:ea typeface="Times New Roman (Hebrew)" pitchFamily="18" charset="0"/>
                <a:cs typeface="Times New Roman (Hebrew)" pitchFamily="18" charset="0"/>
              </a:defRPr>
            </a:lvl3pPr>
            <a:lvl4pPr marL="7559675" indent="-1079500" defTabSz="4319588" eaLnBrk="0" hangingPunct="0">
              <a:defRPr sz="2300">
                <a:solidFill>
                  <a:schemeClr val="tx1"/>
                </a:solidFill>
                <a:latin typeface="Times New Roman" pitchFamily="18" charset="0"/>
                <a:ea typeface="Times New Roman (Hebrew)" pitchFamily="18" charset="0"/>
                <a:cs typeface="Times New Roman (Hebrew)" pitchFamily="18" charset="0"/>
              </a:defRPr>
            </a:lvl4pPr>
            <a:lvl5pPr marL="9720263" indent="-1079500" defTabSz="4319588" eaLnBrk="0" hangingPunct="0">
              <a:defRPr sz="2300">
                <a:solidFill>
                  <a:schemeClr val="tx1"/>
                </a:solidFill>
                <a:latin typeface="Times New Roman" pitchFamily="18" charset="0"/>
                <a:ea typeface="Times New Roman (Hebrew)" pitchFamily="18" charset="0"/>
                <a:cs typeface="Times New Roman (Hebrew)" pitchFamily="18" charset="0"/>
              </a:defRPr>
            </a:lvl5pPr>
            <a:lvl6pPr marL="10177463" indent="-1079500" defTabSz="431958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itchFamily="18" charset="0"/>
                <a:ea typeface="Times New Roman (Hebrew)" pitchFamily="18" charset="0"/>
                <a:cs typeface="Times New Roman (Hebrew)" pitchFamily="18" charset="0"/>
              </a:defRPr>
            </a:lvl6pPr>
            <a:lvl7pPr marL="10634663" indent="-1079500" defTabSz="431958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itchFamily="18" charset="0"/>
                <a:ea typeface="Times New Roman (Hebrew)" pitchFamily="18" charset="0"/>
                <a:cs typeface="Times New Roman (Hebrew)" pitchFamily="18" charset="0"/>
              </a:defRPr>
            </a:lvl7pPr>
            <a:lvl8pPr marL="11091863" indent="-1079500" defTabSz="431958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itchFamily="18" charset="0"/>
                <a:ea typeface="Times New Roman (Hebrew)" pitchFamily="18" charset="0"/>
                <a:cs typeface="Times New Roman (Hebrew)" pitchFamily="18" charset="0"/>
              </a:defRPr>
            </a:lvl8pPr>
            <a:lvl9pPr marL="11549063" indent="-1079500" defTabSz="431958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itchFamily="18" charset="0"/>
                <a:ea typeface="Times New Roman (Hebrew)" pitchFamily="18" charset="0"/>
                <a:cs typeface="Times New Roman (Hebrew)" pitchFamily="18" charset="0"/>
              </a:defRPr>
            </a:lvl9pPr>
          </a:lstStyle>
          <a:p>
            <a:pPr>
              <a:spcBef>
                <a:spcPct val="20000"/>
              </a:spcBef>
              <a:defRPr/>
            </a:pPr>
            <a:endParaRPr lang="he-IL" altLang="he-IL" sz="38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028" name="מציין מיקום טקסט 19"/>
          <p:cNvSpPr txBox="1">
            <a:spLocks/>
          </p:cNvSpPr>
          <p:nvPr userDrawn="1"/>
        </p:nvSpPr>
        <p:spPr bwMode="auto">
          <a:xfrm>
            <a:off x="382510" y="15884650"/>
            <a:ext cx="3847555" cy="173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0" rIns="91424" bIns="45710"/>
          <a:lstStyle>
            <a:lvl1pPr defTabSz="4319588" eaLnBrk="0" hangingPunct="0">
              <a:defRPr sz="2300">
                <a:solidFill>
                  <a:schemeClr val="tx1"/>
                </a:solidFill>
                <a:latin typeface="Times New Roman" pitchFamily="18" charset="0"/>
                <a:ea typeface="Times New Roman (Hebrew)" pitchFamily="18" charset="0"/>
                <a:cs typeface="Times New Roman (Hebrew)" pitchFamily="18" charset="0"/>
              </a:defRPr>
            </a:lvl1pPr>
            <a:lvl2pPr marL="3509963" indent="-1349375" defTabSz="4319588" eaLnBrk="0" hangingPunct="0">
              <a:defRPr sz="2300">
                <a:solidFill>
                  <a:schemeClr val="tx1"/>
                </a:solidFill>
                <a:latin typeface="Times New Roman" pitchFamily="18" charset="0"/>
                <a:ea typeface="Times New Roman (Hebrew)" pitchFamily="18" charset="0"/>
                <a:cs typeface="Times New Roman (Hebrew)" pitchFamily="18" charset="0"/>
              </a:defRPr>
            </a:lvl2pPr>
            <a:lvl3pPr marL="5400675" indent="-1079500" defTabSz="4319588" eaLnBrk="0" hangingPunct="0">
              <a:defRPr sz="2300">
                <a:solidFill>
                  <a:schemeClr val="tx1"/>
                </a:solidFill>
                <a:latin typeface="Times New Roman" pitchFamily="18" charset="0"/>
                <a:ea typeface="Times New Roman (Hebrew)" pitchFamily="18" charset="0"/>
                <a:cs typeface="Times New Roman (Hebrew)" pitchFamily="18" charset="0"/>
              </a:defRPr>
            </a:lvl3pPr>
            <a:lvl4pPr marL="7559675" indent="-1079500" defTabSz="4319588" eaLnBrk="0" hangingPunct="0">
              <a:defRPr sz="2300">
                <a:solidFill>
                  <a:schemeClr val="tx1"/>
                </a:solidFill>
                <a:latin typeface="Times New Roman" pitchFamily="18" charset="0"/>
                <a:ea typeface="Times New Roman (Hebrew)" pitchFamily="18" charset="0"/>
                <a:cs typeface="Times New Roman (Hebrew)" pitchFamily="18" charset="0"/>
              </a:defRPr>
            </a:lvl4pPr>
            <a:lvl5pPr marL="9720263" indent="-1079500" defTabSz="4319588" eaLnBrk="0" hangingPunct="0">
              <a:defRPr sz="2300">
                <a:solidFill>
                  <a:schemeClr val="tx1"/>
                </a:solidFill>
                <a:latin typeface="Times New Roman" pitchFamily="18" charset="0"/>
                <a:ea typeface="Times New Roman (Hebrew)" pitchFamily="18" charset="0"/>
                <a:cs typeface="Times New Roman (Hebrew)" pitchFamily="18" charset="0"/>
              </a:defRPr>
            </a:lvl5pPr>
            <a:lvl6pPr marL="10177463" indent="-1079500" defTabSz="431958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itchFamily="18" charset="0"/>
                <a:ea typeface="Times New Roman (Hebrew)" pitchFamily="18" charset="0"/>
                <a:cs typeface="Times New Roman (Hebrew)" pitchFamily="18" charset="0"/>
              </a:defRPr>
            </a:lvl6pPr>
            <a:lvl7pPr marL="10634663" indent="-1079500" defTabSz="431958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itchFamily="18" charset="0"/>
                <a:ea typeface="Times New Roman (Hebrew)" pitchFamily="18" charset="0"/>
                <a:cs typeface="Times New Roman (Hebrew)" pitchFamily="18" charset="0"/>
              </a:defRPr>
            </a:lvl7pPr>
            <a:lvl8pPr marL="11091863" indent="-1079500" defTabSz="431958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itchFamily="18" charset="0"/>
                <a:ea typeface="Times New Roman (Hebrew)" pitchFamily="18" charset="0"/>
                <a:cs typeface="Times New Roman (Hebrew)" pitchFamily="18" charset="0"/>
              </a:defRPr>
            </a:lvl8pPr>
            <a:lvl9pPr marL="11549063" indent="-1079500" defTabSz="431958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itchFamily="18" charset="0"/>
                <a:ea typeface="Times New Roman (Hebrew)" pitchFamily="18" charset="0"/>
                <a:cs typeface="Times New Roman (Hebrew)" pitchFamily="18" charset="0"/>
              </a:defRPr>
            </a:lvl9pPr>
          </a:lstStyle>
          <a:p>
            <a:pPr>
              <a:spcBef>
                <a:spcPct val="20000"/>
              </a:spcBef>
              <a:defRPr/>
            </a:pPr>
            <a:endParaRPr lang="he-IL" altLang="he-IL" sz="38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029" name="מציין מיקום טקסט 19"/>
          <p:cNvSpPr txBox="1">
            <a:spLocks/>
          </p:cNvSpPr>
          <p:nvPr userDrawn="1"/>
        </p:nvSpPr>
        <p:spPr bwMode="auto">
          <a:xfrm>
            <a:off x="382510" y="19252079"/>
            <a:ext cx="3847555" cy="173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0" rIns="91424" bIns="45710"/>
          <a:lstStyle>
            <a:lvl1pPr defTabSz="4319588" eaLnBrk="0" hangingPunct="0">
              <a:defRPr sz="2300">
                <a:solidFill>
                  <a:schemeClr val="tx1"/>
                </a:solidFill>
                <a:latin typeface="Times New Roman" pitchFamily="18" charset="0"/>
                <a:ea typeface="Times New Roman (Hebrew)" pitchFamily="18" charset="0"/>
                <a:cs typeface="Times New Roman (Hebrew)" pitchFamily="18" charset="0"/>
              </a:defRPr>
            </a:lvl1pPr>
            <a:lvl2pPr marL="3509963" indent="-1349375" defTabSz="4319588" eaLnBrk="0" hangingPunct="0">
              <a:defRPr sz="2300">
                <a:solidFill>
                  <a:schemeClr val="tx1"/>
                </a:solidFill>
                <a:latin typeface="Times New Roman" pitchFamily="18" charset="0"/>
                <a:ea typeface="Times New Roman (Hebrew)" pitchFamily="18" charset="0"/>
                <a:cs typeface="Times New Roman (Hebrew)" pitchFamily="18" charset="0"/>
              </a:defRPr>
            </a:lvl2pPr>
            <a:lvl3pPr marL="5400675" indent="-1079500" defTabSz="4319588" eaLnBrk="0" hangingPunct="0">
              <a:defRPr sz="2300">
                <a:solidFill>
                  <a:schemeClr val="tx1"/>
                </a:solidFill>
                <a:latin typeface="Times New Roman" pitchFamily="18" charset="0"/>
                <a:ea typeface="Times New Roman (Hebrew)" pitchFamily="18" charset="0"/>
                <a:cs typeface="Times New Roman (Hebrew)" pitchFamily="18" charset="0"/>
              </a:defRPr>
            </a:lvl3pPr>
            <a:lvl4pPr marL="7559675" indent="-1079500" defTabSz="4319588" eaLnBrk="0" hangingPunct="0">
              <a:defRPr sz="2300">
                <a:solidFill>
                  <a:schemeClr val="tx1"/>
                </a:solidFill>
                <a:latin typeface="Times New Roman" pitchFamily="18" charset="0"/>
                <a:ea typeface="Times New Roman (Hebrew)" pitchFamily="18" charset="0"/>
                <a:cs typeface="Times New Roman (Hebrew)" pitchFamily="18" charset="0"/>
              </a:defRPr>
            </a:lvl4pPr>
            <a:lvl5pPr marL="9720263" indent="-1079500" defTabSz="4319588" eaLnBrk="0" hangingPunct="0">
              <a:defRPr sz="2300">
                <a:solidFill>
                  <a:schemeClr val="tx1"/>
                </a:solidFill>
                <a:latin typeface="Times New Roman" pitchFamily="18" charset="0"/>
                <a:ea typeface="Times New Roman (Hebrew)" pitchFamily="18" charset="0"/>
                <a:cs typeface="Times New Roman (Hebrew)" pitchFamily="18" charset="0"/>
              </a:defRPr>
            </a:lvl5pPr>
            <a:lvl6pPr marL="10177463" indent="-1079500" defTabSz="431958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itchFamily="18" charset="0"/>
                <a:ea typeface="Times New Roman (Hebrew)" pitchFamily="18" charset="0"/>
                <a:cs typeface="Times New Roman (Hebrew)" pitchFamily="18" charset="0"/>
              </a:defRPr>
            </a:lvl6pPr>
            <a:lvl7pPr marL="10634663" indent="-1079500" defTabSz="431958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itchFamily="18" charset="0"/>
                <a:ea typeface="Times New Roman (Hebrew)" pitchFamily="18" charset="0"/>
                <a:cs typeface="Times New Roman (Hebrew)" pitchFamily="18" charset="0"/>
              </a:defRPr>
            </a:lvl7pPr>
            <a:lvl8pPr marL="11091863" indent="-1079500" defTabSz="431958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itchFamily="18" charset="0"/>
                <a:ea typeface="Times New Roman (Hebrew)" pitchFamily="18" charset="0"/>
                <a:cs typeface="Times New Roman (Hebrew)" pitchFamily="18" charset="0"/>
              </a:defRPr>
            </a:lvl8pPr>
            <a:lvl9pPr marL="11549063" indent="-1079500" defTabSz="431958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itchFamily="18" charset="0"/>
                <a:ea typeface="Times New Roman (Hebrew)" pitchFamily="18" charset="0"/>
                <a:cs typeface="Times New Roman (Hebrew)" pitchFamily="18" charset="0"/>
              </a:defRPr>
            </a:lvl9pPr>
          </a:lstStyle>
          <a:p>
            <a:pPr>
              <a:spcBef>
                <a:spcPct val="20000"/>
              </a:spcBef>
              <a:defRPr/>
            </a:pPr>
            <a:endParaRPr lang="he-IL" altLang="he-IL" sz="3800">
              <a:solidFill>
                <a:srgbClr val="000000"/>
              </a:solidFill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4313041" rtl="1" eaLnBrk="1" fontAlgn="base" hangingPunct="1">
        <a:spcBef>
          <a:spcPct val="0"/>
        </a:spcBef>
        <a:spcAft>
          <a:spcPct val="0"/>
        </a:spcAft>
        <a:defRPr sz="20800" baseline="0">
          <a:solidFill>
            <a:schemeClr val="tx2"/>
          </a:solidFill>
          <a:latin typeface="+mj-lt"/>
          <a:ea typeface="+mj-ea"/>
          <a:cs typeface="Arial" charset="0"/>
        </a:defRPr>
      </a:lvl1pPr>
      <a:lvl2pPr algn="ctr" defTabSz="4313041" rtl="1" eaLnBrk="1" fontAlgn="base" hangingPunct="1">
        <a:spcBef>
          <a:spcPct val="0"/>
        </a:spcBef>
        <a:spcAft>
          <a:spcPct val="0"/>
        </a:spcAft>
        <a:defRPr sz="20800">
          <a:solidFill>
            <a:schemeClr val="tx2"/>
          </a:solidFill>
          <a:latin typeface="Times New Roman" pitchFamily="18" charset="0"/>
          <a:cs typeface="Arial" charset="0"/>
        </a:defRPr>
      </a:lvl2pPr>
      <a:lvl3pPr algn="ctr" defTabSz="4313041" rtl="1" eaLnBrk="1" fontAlgn="base" hangingPunct="1">
        <a:spcBef>
          <a:spcPct val="0"/>
        </a:spcBef>
        <a:spcAft>
          <a:spcPct val="0"/>
        </a:spcAft>
        <a:defRPr sz="20800">
          <a:solidFill>
            <a:schemeClr val="tx2"/>
          </a:solidFill>
          <a:latin typeface="Times New Roman" pitchFamily="18" charset="0"/>
          <a:cs typeface="Arial" charset="0"/>
        </a:defRPr>
      </a:lvl3pPr>
      <a:lvl4pPr algn="ctr" defTabSz="4313041" rtl="1" eaLnBrk="1" fontAlgn="base" hangingPunct="1">
        <a:spcBef>
          <a:spcPct val="0"/>
        </a:spcBef>
        <a:spcAft>
          <a:spcPct val="0"/>
        </a:spcAft>
        <a:defRPr sz="20800">
          <a:solidFill>
            <a:schemeClr val="tx2"/>
          </a:solidFill>
          <a:latin typeface="Times New Roman" pitchFamily="18" charset="0"/>
          <a:cs typeface="Arial" charset="0"/>
        </a:defRPr>
      </a:lvl4pPr>
      <a:lvl5pPr algn="ctr" defTabSz="4313041" rtl="1" eaLnBrk="1" fontAlgn="base" hangingPunct="1">
        <a:spcBef>
          <a:spcPct val="0"/>
        </a:spcBef>
        <a:spcAft>
          <a:spcPct val="0"/>
        </a:spcAft>
        <a:defRPr sz="20800">
          <a:solidFill>
            <a:schemeClr val="tx2"/>
          </a:solidFill>
          <a:latin typeface="Times New Roman" pitchFamily="18" charset="0"/>
          <a:cs typeface="Arial" charset="0"/>
        </a:defRPr>
      </a:lvl5pPr>
      <a:lvl6pPr marL="431974" algn="ctr" defTabSz="4319718" rtl="1" eaLnBrk="1" fontAlgn="base" hangingPunct="1">
        <a:spcBef>
          <a:spcPct val="0"/>
        </a:spcBef>
        <a:spcAft>
          <a:spcPct val="0"/>
        </a:spcAft>
        <a:defRPr sz="20800">
          <a:solidFill>
            <a:schemeClr val="tx2"/>
          </a:solidFill>
          <a:latin typeface="Times New Roman" pitchFamily="18" charset="0"/>
          <a:cs typeface="Times New Roman (Hebrew)" charset="0"/>
        </a:defRPr>
      </a:lvl6pPr>
      <a:lvl7pPr marL="863943" algn="ctr" defTabSz="4319718" rtl="1" eaLnBrk="1" fontAlgn="base" hangingPunct="1">
        <a:spcBef>
          <a:spcPct val="0"/>
        </a:spcBef>
        <a:spcAft>
          <a:spcPct val="0"/>
        </a:spcAft>
        <a:defRPr sz="20800">
          <a:solidFill>
            <a:schemeClr val="tx2"/>
          </a:solidFill>
          <a:latin typeface="Times New Roman" pitchFamily="18" charset="0"/>
          <a:cs typeface="Times New Roman (Hebrew)" charset="0"/>
        </a:defRPr>
      </a:lvl7pPr>
      <a:lvl8pPr marL="1295916" algn="ctr" defTabSz="4319718" rtl="1" eaLnBrk="1" fontAlgn="base" hangingPunct="1">
        <a:spcBef>
          <a:spcPct val="0"/>
        </a:spcBef>
        <a:spcAft>
          <a:spcPct val="0"/>
        </a:spcAft>
        <a:defRPr sz="20800">
          <a:solidFill>
            <a:schemeClr val="tx2"/>
          </a:solidFill>
          <a:latin typeface="Times New Roman" pitchFamily="18" charset="0"/>
          <a:cs typeface="Times New Roman (Hebrew)" charset="0"/>
        </a:defRPr>
      </a:lvl8pPr>
      <a:lvl9pPr marL="1727890" algn="ctr" defTabSz="4319718" rtl="1" eaLnBrk="1" fontAlgn="base" hangingPunct="1">
        <a:spcBef>
          <a:spcPct val="0"/>
        </a:spcBef>
        <a:spcAft>
          <a:spcPct val="0"/>
        </a:spcAft>
        <a:defRPr sz="20800">
          <a:solidFill>
            <a:schemeClr val="tx2"/>
          </a:solidFill>
          <a:latin typeface="Times New Roman" pitchFamily="18" charset="0"/>
          <a:cs typeface="Times New Roman (Hebrew)" charset="0"/>
        </a:defRPr>
      </a:lvl9pPr>
    </p:titleStyle>
    <p:bodyStyle>
      <a:lvl1pPr marL="0" indent="0" algn="r" defTabSz="4313041" rtl="1" eaLnBrk="1" fontAlgn="base" hangingPunct="1">
        <a:spcBef>
          <a:spcPct val="20000"/>
        </a:spcBef>
        <a:spcAft>
          <a:spcPct val="0"/>
        </a:spcAft>
        <a:buNone/>
        <a:defRPr sz="15100">
          <a:solidFill>
            <a:schemeClr val="tx1"/>
          </a:solidFill>
          <a:latin typeface="+mn-lt"/>
          <a:ea typeface="+mn-ea"/>
          <a:cs typeface="Arial" charset="0"/>
        </a:defRPr>
      </a:lvl1pPr>
      <a:lvl2pPr marL="3502940" indent="-1342670" algn="r" defTabSz="4313041" rtl="1" eaLnBrk="1" fontAlgn="base" hangingPunct="1">
        <a:spcBef>
          <a:spcPct val="20000"/>
        </a:spcBef>
        <a:spcAft>
          <a:spcPct val="0"/>
        </a:spcAft>
        <a:buChar char="–"/>
        <a:defRPr sz="13200">
          <a:solidFill>
            <a:schemeClr val="tx1"/>
          </a:solidFill>
          <a:latin typeface="+mn-lt"/>
          <a:ea typeface="Times New Roman (Hebrew)" charset="0"/>
          <a:cs typeface="Arial" charset="0"/>
        </a:defRPr>
      </a:lvl2pPr>
      <a:lvl3pPr marL="5393176" indent="-1072636" algn="r" defTabSz="4313041" rtl="1" eaLnBrk="1" fontAlgn="base" hangingPunct="1">
        <a:spcBef>
          <a:spcPct val="20000"/>
        </a:spcBef>
        <a:spcAft>
          <a:spcPct val="0"/>
        </a:spcAft>
        <a:buChar char="•"/>
        <a:defRPr sz="11300">
          <a:solidFill>
            <a:schemeClr val="tx1"/>
          </a:solidFill>
          <a:latin typeface="+mn-lt"/>
          <a:ea typeface="Times New Roman (Hebrew)" charset="0"/>
          <a:cs typeface="Arial" charset="0"/>
        </a:defRPr>
      </a:lvl3pPr>
      <a:lvl4pPr marL="7553446" indent="-1072636" algn="r" defTabSz="4313041" rtl="1" eaLnBrk="1" fontAlgn="base" hangingPunct="1">
        <a:spcBef>
          <a:spcPct val="20000"/>
        </a:spcBef>
        <a:spcAft>
          <a:spcPct val="0"/>
        </a:spcAft>
        <a:buChar char="–"/>
        <a:defRPr sz="9500">
          <a:solidFill>
            <a:schemeClr val="tx1"/>
          </a:solidFill>
          <a:latin typeface="+mn-lt"/>
          <a:ea typeface="Times New Roman (Hebrew)" charset="0"/>
          <a:cs typeface="Arial" charset="0"/>
        </a:defRPr>
      </a:lvl4pPr>
      <a:lvl5pPr marL="9713716" indent="-1072636" algn="r" defTabSz="4313041" rtl="1" eaLnBrk="1" fontAlgn="base" hangingPunct="1">
        <a:spcBef>
          <a:spcPct val="20000"/>
        </a:spcBef>
        <a:spcAft>
          <a:spcPct val="0"/>
        </a:spcAft>
        <a:buChar char="»"/>
        <a:defRPr sz="9500">
          <a:solidFill>
            <a:schemeClr val="tx1"/>
          </a:solidFill>
          <a:latin typeface="+mn-lt"/>
          <a:ea typeface="Times New Roman (Hebrew)" charset="0"/>
          <a:cs typeface="Arial" charset="0"/>
        </a:defRPr>
      </a:lvl5pPr>
      <a:lvl6pPr marL="10151341" indent="-1079932" algn="r" defTabSz="4319718" rtl="1" eaLnBrk="1" fontAlgn="base" hangingPunct="1">
        <a:spcBef>
          <a:spcPct val="20000"/>
        </a:spcBef>
        <a:spcAft>
          <a:spcPct val="0"/>
        </a:spcAft>
        <a:buChar char="»"/>
        <a:defRPr sz="9500">
          <a:solidFill>
            <a:schemeClr val="tx1"/>
          </a:solidFill>
          <a:latin typeface="+mn-lt"/>
          <a:cs typeface="+mn-cs"/>
        </a:defRPr>
      </a:lvl6pPr>
      <a:lvl7pPr marL="10583310" indent="-1079932" algn="r" defTabSz="4319718" rtl="1" eaLnBrk="1" fontAlgn="base" hangingPunct="1">
        <a:spcBef>
          <a:spcPct val="20000"/>
        </a:spcBef>
        <a:spcAft>
          <a:spcPct val="0"/>
        </a:spcAft>
        <a:buChar char="»"/>
        <a:defRPr sz="9500">
          <a:solidFill>
            <a:schemeClr val="tx1"/>
          </a:solidFill>
          <a:latin typeface="+mn-lt"/>
          <a:cs typeface="+mn-cs"/>
        </a:defRPr>
      </a:lvl7pPr>
      <a:lvl8pPr marL="11015284" indent="-1079932" algn="r" defTabSz="4319718" rtl="1" eaLnBrk="1" fontAlgn="base" hangingPunct="1">
        <a:spcBef>
          <a:spcPct val="20000"/>
        </a:spcBef>
        <a:spcAft>
          <a:spcPct val="0"/>
        </a:spcAft>
        <a:buChar char="»"/>
        <a:defRPr sz="9500">
          <a:solidFill>
            <a:schemeClr val="tx1"/>
          </a:solidFill>
          <a:latin typeface="+mn-lt"/>
          <a:cs typeface="+mn-cs"/>
        </a:defRPr>
      </a:lvl8pPr>
      <a:lvl9pPr marL="11447258" indent="-1079932" algn="r" defTabSz="4319718" rtl="1" eaLnBrk="1" fontAlgn="base" hangingPunct="1">
        <a:spcBef>
          <a:spcPct val="20000"/>
        </a:spcBef>
        <a:spcAft>
          <a:spcPct val="0"/>
        </a:spcAft>
        <a:buChar char="»"/>
        <a:defRPr sz="95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863943" rtl="1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31974" algn="r" defTabSz="863943" rtl="1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863943" algn="r" defTabSz="863943" rtl="1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295916" algn="r" defTabSz="863943" rtl="1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727890" algn="r" defTabSz="863943" rtl="1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159859" algn="r" defTabSz="863943" rtl="1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591833" algn="r" defTabSz="863943" rtl="1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023802" algn="r" defTabSz="863943" rtl="1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455775" algn="r" defTabSz="863943" rtl="1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מציין מיקום טקסט 54"/>
          <p:cNvSpPr>
            <a:spLocks noGrp="1"/>
          </p:cNvSpPr>
          <p:nvPr>
            <p:ph type="body" sz="quarter" idx="18"/>
          </p:nvPr>
        </p:nvSpPr>
        <p:spPr>
          <a:xfrm>
            <a:off x="6697340" y="6040090"/>
            <a:ext cx="31827787" cy="1512814"/>
          </a:xfrm>
        </p:spPr>
        <p:txBody>
          <a:bodyPr/>
          <a:lstStyle/>
          <a:p>
            <a:r>
              <a:rPr lang="he-IL" sz="96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שימוש יעיל במודלי שפה סיבתיים-</a:t>
            </a:r>
            <a:r>
              <a:rPr lang="en-US" sz="96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causal language models</a:t>
            </a:r>
            <a:r>
              <a:rPr lang="he-IL" sz="96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 </a:t>
            </a:r>
          </a:p>
        </p:txBody>
      </p:sp>
      <p:sp>
        <p:nvSpPr>
          <p:cNvPr id="16" name="מציין מיקום טקסט 19"/>
          <p:cNvSpPr>
            <a:spLocks noGrp="1"/>
          </p:cNvSpPr>
          <p:nvPr>
            <p:ph type="body" sz="quarter" idx="20"/>
          </p:nvPr>
        </p:nvSpPr>
        <p:spPr>
          <a:xfrm>
            <a:off x="32616674" y="9388183"/>
            <a:ext cx="7705725" cy="18434050"/>
          </a:xfrm>
        </p:spPr>
        <p:txBody>
          <a:bodyPr/>
          <a:lstStyle/>
          <a:p>
            <a:pPr defTabSz="914400" eaLnBrk="1" hangingPunct="1">
              <a:lnSpc>
                <a:spcPct val="110000"/>
              </a:lnSpc>
              <a:spcBef>
                <a:spcPct val="50000"/>
              </a:spcBef>
            </a:pPr>
            <a:r>
              <a:rPr lang="he-IL" altLang="en-US" sz="3200" b="1" dirty="0">
                <a:latin typeface="SimplerPro_V3" panose="00000500000000000000" pitchFamily="50" charset="-79"/>
                <a:cs typeface="SimplerPro_V3" panose="00000500000000000000" pitchFamily="50" charset="-79"/>
              </a:rPr>
              <a:t>תפקידם של מודלי שפה סיבתיים:</a:t>
            </a:r>
          </a:p>
          <a:p>
            <a:pPr defTabSz="914400" eaLnBrk="1" hangingPunct="1">
              <a:lnSpc>
                <a:spcPct val="110000"/>
              </a:lnSpc>
              <a:spcBef>
                <a:spcPct val="50000"/>
              </a:spcBef>
            </a:pPr>
            <a:r>
              <a:rPr lang="he-IL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חברות רבות משתמשות במודלי למידה עמוקה מסוג מודל שפה סיבתי למשימות בינה מלאכותית בהן נקלט ונפלט טקסט כגון: תרגום (</a:t>
            </a:r>
            <a:r>
              <a:rPr lang="en-US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OPT</a:t>
            </a:r>
            <a:r>
              <a:rPr lang="he-IL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), סיכום (</a:t>
            </a:r>
            <a:r>
              <a:rPr lang="en-US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GPT3</a:t>
            </a:r>
            <a:r>
              <a:rPr lang="he-IL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), מענה על שאלות (</a:t>
            </a:r>
            <a:r>
              <a:rPr lang="en-US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chat GPT</a:t>
            </a:r>
            <a:r>
              <a:rPr lang="he-IL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), ותכנות (</a:t>
            </a:r>
            <a:r>
              <a:rPr lang="en-US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codex</a:t>
            </a:r>
            <a:r>
              <a:rPr lang="he-IL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). </a:t>
            </a:r>
          </a:p>
          <a:p>
            <a:pPr defTabSz="914400" eaLnBrk="1" hangingPunct="1">
              <a:lnSpc>
                <a:spcPct val="110000"/>
              </a:lnSpc>
              <a:spcBef>
                <a:spcPct val="50000"/>
              </a:spcBef>
            </a:pPr>
            <a:r>
              <a:rPr lang="he-IL" altLang="en-US" sz="3200" b="1" dirty="0">
                <a:latin typeface="SimplerPro_V3" panose="00000500000000000000" pitchFamily="50" charset="-79"/>
                <a:cs typeface="SimplerPro_V3" panose="00000500000000000000" pitchFamily="50" charset="-79"/>
              </a:rPr>
              <a:t>הגדרת מודל שפה סיבתי:</a:t>
            </a:r>
          </a:p>
          <a:p>
            <a:pPr defTabSz="914400" eaLnBrk="1" hangingPunct="1">
              <a:lnSpc>
                <a:spcPct val="110000"/>
              </a:lnSpc>
              <a:spcBef>
                <a:spcPct val="50000"/>
              </a:spcBef>
            </a:pPr>
            <a:r>
              <a:rPr lang="he-IL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מודל בינה מלאכותית המקבל רצף של מילים במיקומים אחד עד </a:t>
            </a:r>
            <a:r>
              <a:rPr lang="en-US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m</a:t>
            </a:r>
            <a:r>
              <a:rPr lang="he-IL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 ומחזירים רצף של המילים במקום שתיים עד </a:t>
            </a:r>
            <a:r>
              <a:rPr lang="en-US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m+1</a:t>
            </a:r>
            <a:r>
              <a:rPr lang="he-IL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 כאשר כל מילה תלויה רק במילים הקודמות לה.</a:t>
            </a:r>
          </a:p>
          <a:p>
            <a:pPr defTabSz="914400" eaLnBrk="1" hangingPunct="1">
              <a:lnSpc>
                <a:spcPct val="110000"/>
              </a:lnSpc>
              <a:spcBef>
                <a:spcPct val="50000"/>
              </a:spcBef>
            </a:pPr>
            <a:r>
              <a:rPr lang="he-IL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כלומר הוא מוצא את המילים במקום </a:t>
            </a:r>
            <a:r>
              <a:rPr lang="en-US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2</a:t>
            </a:r>
            <a:r>
              <a:rPr lang="he-IL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 עד </a:t>
            </a:r>
            <a:r>
              <a:rPr lang="en-US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m</a:t>
            </a:r>
            <a:r>
              <a:rPr lang="he-IL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 ברצף שהוא קיבל ואת המילה שבאה לאחר סוף רצף זה (המילה הבאה בטקסט).</a:t>
            </a:r>
          </a:p>
          <a:p>
            <a:pPr defTabSz="914400" eaLnBrk="1" hangingPunct="1">
              <a:lnSpc>
                <a:spcPct val="110000"/>
              </a:lnSpc>
              <a:spcBef>
                <a:spcPct val="50000"/>
              </a:spcBef>
            </a:pPr>
            <a:r>
              <a:rPr lang="he-IL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כלומר המודל חוזה מה תהיה המילה במקום </a:t>
            </a:r>
            <a:r>
              <a:rPr lang="en-US" altLang="en-US" sz="3200" dirty="0" err="1">
                <a:latin typeface="SimplerPro_V3" panose="00000500000000000000" pitchFamily="50" charset="-79"/>
                <a:cs typeface="SimplerPro_V3" panose="00000500000000000000" pitchFamily="50" charset="-79"/>
              </a:rPr>
              <a:t>i</a:t>
            </a:r>
            <a:r>
              <a:rPr lang="he-IL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 עד סמך המילים במקומות אחד עד </a:t>
            </a:r>
            <a:r>
              <a:rPr lang="en-US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i-1</a:t>
            </a:r>
            <a:r>
              <a:rPr lang="he-IL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.</a:t>
            </a:r>
          </a:p>
          <a:p>
            <a:pPr defTabSz="914400" eaLnBrk="1" hangingPunct="1">
              <a:lnSpc>
                <a:spcPct val="110000"/>
              </a:lnSpc>
              <a:spcBef>
                <a:spcPct val="50000"/>
              </a:spcBef>
            </a:pPr>
            <a:r>
              <a:rPr lang="he-IL" altLang="en-US" sz="3200" b="1" dirty="0">
                <a:latin typeface="SimplerPro_V3" panose="00000500000000000000" pitchFamily="50" charset="-79"/>
                <a:cs typeface="SimplerPro_V3" panose="00000500000000000000" pitchFamily="50" charset="-79"/>
              </a:rPr>
              <a:t>שיטות קיימות לשימוש במודלים:</a:t>
            </a:r>
          </a:p>
          <a:p>
            <a:pPr defTabSz="914400" eaLnBrk="1" hangingPunct="1">
              <a:lnSpc>
                <a:spcPct val="110000"/>
              </a:lnSpc>
              <a:spcBef>
                <a:spcPct val="50000"/>
              </a:spcBef>
            </a:pPr>
            <a:r>
              <a:rPr lang="he-IL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נותנים למודל את הקלט מהמשתמש והוא מוצא את המילה הראשונה בפלט.</a:t>
            </a:r>
          </a:p>
          <a:p>
            <a:pPr defTabSz="914400" eaLnBrk="1" hangingPunct="1">
              <a:lnSpc>
                <a:spcPct val="110000"/>
              </a:lnSpc>
              <a:spcBef>
                <a:spcPct val="50000"/>
              </a:spcBef>
            </a:pPr>
            <a:r>
              <a:rPr lang="he-IL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לאחר מכן, נותנים למודל את הקלט ואת המילה שהוא מצא בשלב הקודם והמודל מוצא את המילה השנייה בפלט.</a:t>
            </a:r>
          </a:p>
          <a:p>
            <a:pPr defTabSz="914400" eaLnBrk="1" hangingPunct="1">
              <a:lnSpc>
                <a:spcPct val="110000"/>
              </a:lnSpc>
              <a:spcBef>
                <a:spcPct val="50000"/>
              </a:spcBef>
            </a:pPr>
            <a:r>
              <a:rPr lang="he-IL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התהליך חוזר על עצמו כך </a:t>
            </a:r>
            <a:r>
              <a:rPr lang="he-IL" altLang="en-US" sz="3200" b="1" dirty="0">
                <a:latin typeface="SimplerPro_V3" panose="00000500000000000000" pitchFamily="50" charset="-79"/>
                <a:cs typeface="SimplerPro_V3" panose="00000500000000000000" pitchFamily="50" charset="-79"/>
              </a:rPr>
              <a:t>שעל מנת ליצור טקסט באורך </a:t>
            </a:r>
            <a:r>
              <a:rPr lang="en-US" altLang="en-US" sz="3200" b="1" dirty="0">
                <a:latin typeface="SimplerPro_V3" panose="00000500000000000000" pitchFamily="50" charset="-79"/>
                <a:cs typeface="SimplerPro_V3" panose="00000500000000000000" pitchFamily="50" charset="-79"/>
              </a:rPr>
              <a:t>n</a:t>
            </a:r>
            <a:r>
              <a:rPr lang="he-IL" altLang="en-US" sz="3200" b="1" dirty="0">
                <a:latin typeface="SimplerPro_V3" panose="00000500000000000000" pitchFamily="50" charset="-79"/>
                <a:cs typeface="SimplerPro_V3" panose="00000500000000000000" pitchFamily="50" charset="-79"/>
              </a:rPr>
              <a:t> מילים</a:t>
            </a:r>
            <a:r>
              <a:rPr lang="he-IL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 עלינו להשתמש במודל שפה סיבתי </a:t>
            </a:r>
            <a:r>
              <a:rPr lang="en-US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n</a:t>
            </a:r>
            <a:r>
              <a:rPr lang="he-IL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 פעמים.</a:t>
            </a:r>
          </a:p>
        </p:txBody>
      </p:sp>
      <p:sp>
        <p:nvSpPr>
          <p:cNvPr id="12" name="מציין מיקום טקסט 11"/>
          <p:cNvSpPr>
            <a:spLocks noGrp="1"/>
          </p:cNvSpPr>
          <p:nvPr>
            <p:ph type="body" sz="quarter" idx="21"/>
          </p:nvPr>
        </p:nvSpPr>
        <p:spPr>
          <a:xfrm>
            <a:off x="6284890" y="9286876"/>
            <a:ext cx="7705725" cy="18434050"/>
          </a:xfrm>
        </p:spPr>
        <p:txBody>
          <a:bodyPr/>
          <a:lstStyle/>
          <a:p>
            <a:pPr defTabSz="914400" eaLnBrk="1" hangingPunct="1">
              <a:lnSpc>
                <a:spcPct val="110000"/>
              </a:lnSpc>
              <a:spcBef>
                <a:spcPct val="50000"/>
              </a:spcBef>
            </a:pPr>
            <a:r>
              <a:rPr lang="he-IL" altLang="en-US" sz="3200" b="1" dirty="0">
                <a:latin typeface="SimplerPro_V3" panose="00000500000000000000" pitchFamily="50" charset="-79"/>
                <a:cs typeface="SimplerPro_V3" panose="00000500000000000000" pitchFamily="50" charset="-79"/>
              </a:rPr>
              <a:t>אורך הניסוי בשעות כפונקציה של גודל הקבוצה (כנה מידה לוגריתמי):</a:t>
            </a:r>
          </a:p>
          <a:p>
            <a:pPr defTabSz="914400" eaLnBrk="1" hangingPunct="1">
              <a:lnSpc>
                <a:spcPct val="110000"/>
              </a:lnSpc>
              <a:spcBef>
                <a:spcPct val="50000"/>
              </a:spcBef>
            </a:pPr>
            <a:endParaRPr lang="he-IL" altLang="en-US" sz="3200" b="1" dirty="0">
              <a:latin typeface="SimplerPro_V3" panose="00000500000000000000" pitchFamily="50" charset="-79"/>
              <a:cs typeface="SimplerPro_V3" panose="00000500000000000000" pitchFamily="50" charset="-79"/>
            </a:endParaRPr>
          </a:p>
          <a:p>
            <a:pPr defTabSz="914400" eaLnBrk="1" hangingPunct="1">
              <a:lnSpc>
                <a:spcPct val="110000"/>
              </a:lnSpc>
              <a:spcBef>
                <a:spcPct val="50000"/>
              </a:spcBef>
            </a:pPr>
            <a:endParaRPr lang="he-IL" altLang="en-US" sz="3200" b="1" dirty="0">
              <a:latin typeface="SimplerPro_V3" panose="00000500000000000000" pitchFamily="50" charset="-79"/>
              <a:cs typeface="SimplerPro_V3" panose="00000500000000000000" pitchFamily="50" charset="-79"/>
            </a:endParaRPr>
          </a:p>
          <a:p>
            <a:pPr defTabSz="914400" eaLnBrk="1" hangingPunct="1">
              <a:lnSpc>
                <a:spcPct val="110000"/>
              </a:lnSpc>
              <a:spcBef>
                <a:spcPct val="50000"/>
              </a:spcBef>
            </a:pPr>
            <a:endParaRPr lang="he-IL" altLang="en-US" sz="3200" b="1" dirty="0">
              <a:latin typeface="SimplerPro_V3" panose="00000500000000000000" pitchFamily="50" charset="-79"/>
              <a:cs typeface="SimplerPro_V3" panose="00000500000000000000" pitchFamily="50" charset="-79"/>
            </a:endParaRPr>
          </a:p>
          <a:p>
            <a:pPr defTabSz="914400" eaLnBrk="1" hangingPunct="1">
              <a:lnSpc>
                <a:spcPct val="110000"/>
              </a:lnSpc>
              <a:spcBef>
                <a:spcPct val="50000"/>
              </a:spcBef>
            </a:pPr>
            <a:endParaRPr lang="he-IL" altLang="en-US" sz="3200" b="1" dirty="0">
              <a:latin typeface="SimplerPro_V3" panose="00000500000000000000" pitchFamily="50" charset="-79"/>
              <a:cs typeface="SimplerPro_V3" panose="00000500000000000000" pitchFamily="50" charset="-79"/>
            </a:endParaRPr>
          </a:p>
          <a:p>
            <a:pPr defTabSz="914400" eaLnBrk="1" hangingPunct="1">
              <a:lnSpc>
                <a:spcPct val="110000"/>
              </a:lnSpc>
              <a:spcBef>
                <a:spcPct val="50000"/>
              </a:spcBef>
            </a:pPr>
            <a:endParaRPr lang="he-IL" altLang="en-US" sz="3200" b="1" dirty="0">
              <a:latin typeface="SimplerPro_V3" panose="00000500000000000000" pitchFamily="50" charset="-79"/>
              <a:cs typeface="SimplerPro_V3" panose="00000500000000000000" pitchFamily="50" charset="-79"/>
            </a:endParaRPr>
          </a:p>
          <a:p>
            <a:pPr defTabSz="914400" eaLnBrk="1" hangingPunct="1">
              <a:lnSpc>
                <a:spcPct val="110000"/>
              </a:lnSpc>
              <a:spcBef>
                <a:spcPct val="50000"/>
              </a:spcBef>
            </a:pPr>
            <a:endParaRPr lang="he-IL" altLang="en-US" sz="3200" b="1" dirty="0">
              <a:latin typeface="SimplerPro_V3" panose="00000500000000000000" pitchFamily="50" charset="-79"/>
              <a:cs typeface="SimplerPro_V3" panose="00000500000000000000" pitchFamily="50" charset="-79"/>
            </a:endParaRPr>
          </a:p>
          <a:p>
            <a:pPr defTabSz="914400" eaLnBrk="1" hangingPunct="1">
              <a:lnSpc>
                <a:spcPct val="110000"/>
              </a:lnSpc>
              <a:spcBef>
                <a:spcPct val="50000"/>
              </a:spcBef>
            </a:pPr>
            <a:endParaRPr lang="he-IL" altLang="en-US" sz="3200" b="1" dirty="0">
              <a:latin typeface="SimplerPro_V3" panose="00000500000000000000" pitchFamily="50" charset="-79"/>
              <a:cs typeface="SimplerPro_V3" panose="00000500000000000000" pitchFamily="50" charset="-79"/>
            </a:endParaRPr>
          </a:p>
          <a:p>
            <a:pPr defTabSz="914400" eaLnBrk="1" hangingPunct="1">
              <a:lnSpc>
                <a:spcPct val="110000"/>
              </a:lnSpc>
              <a:spcBef>
                <a:spcPct val="50000"/>
              </a:spcBef>
            </a:pPr>
            <a:endParaRPr lang="he-IL" altLang="en-US" sz="3200" b="1" dirty="0">
              <a:latin typeface="SimplerPro_V3" panose="00000500000000000000" pitchFamily="50" charset="-79"/>
              <a:cs typeface="SimplerPro_V3" panose="00000500000000000000" pitchFamily="50" charset="-79"/>
            </a:endParaRPr>
          </a:p>
          <a:p>
            <a:pPr defTabSz="914400" eaLnBrk="1" hangingPunct="1">
              <a:lnSpc>
                <a:spcPct val="110000"/>
              </a:lnSpc>
              <a:spcBef>
                <a:spcPct val="50000"/>
              </a:spcBef>
            </a:pPr>
            <a:r>
              <a:rPr lang="he-IL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ניתן לראות </a:t>
            </a:r>
            <a:r>
              <a:rPr lang="he-IL" altLang="en-US" sz="3200" b="1" dirty="0">
                <a:latin typeface="SimplerPro_V3" panose="00000500000000000000" pitchFamily="50" charset="-79"/>
                <a:cs typeface="SimplerPro_V3" panose="00000500000000000000" pitchFamily="50" charset="-79"/>
              </a:rPr>
              <a:t>שיפור של פי 121 בזמן הריצה </a:t>
            </a:r>
            <a:r>
              <a:rPr lang="he-IL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בין דגימה בגודל קבוצה של אחד (האלגוריתמים הקיימים) לדגימה בקבוצות עם גודל קבוצה של 1024.</a:t>
            </a:r>
            <a:endParaRPr lang="he-IL" altLang="en-US" sz="3200" b="1" dirty="0">
              <a:latin typeface="SimplerPro_V3" panose="00000500000000000000" pitchFamily="50" charset="-79"/>
              <a:cs typeface="SimplerPro_V3" panose="00000500000000000000" pitchFamily="50" charset="-79"/>
            </a:endParaRPr>
          </a:p>
          <a:p>
            <a:pPr defTabSz="914400" eaLnBrk="1" hangingPunct="1">
              <a:lnSpc>
                <a:spcPct val="110000"/>
              </a:lnSpc>
              <a:spcBef>
                <a:spcPct val="50000"/>
              </a:spcBef>
            </a:pPr>
            <a:r>
              <a:rPr lang="he-IL" altLang="en-US" sz="3200" b="1" dirty="0">
                <a:latin typeface="SimplerPro_V3" panose="00000500000000000000" pitchFamily="50" charset="-79"/>
                <a:cs typeface="SimplerPro_V3" panose="00000500000000000000" pitchFamily="50" charset="-79"/>
              </a:rPr>
              <a:t>מסקנות:</a:t>
            </a:r>
          </a:p>
          <a:p>
            <a:pPr defTabSz="914400" eaLnBrk="1" hangingPunct="1">
              <a:lnSpc>
                <a:spcPct val="110000"/>
              </a:lnSpc>
              <a:spcBef>
                <a:spcPct val="50000"/>
              </a:spcBef>
            </a:pPr>
            <a:r>
              <a:rPr lang="he-IL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כאשר גודל הקבוצה הוא אורך הטקסט המקסימלי שהאלגוריתם יוצר, גם זמן הריצה הוא מינימלי וגם מדדי </a:t>
            </a:r>
            <a:r>
              <a:rPr lang="en-US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BERT</a:t>
            </a:r>
            <a:r>
              <a:rPr lang="he-IL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 הם מקסימליים.</a:t>
            </a:r>
          </a:p>
          <a:p>
            <a:pPr defTabSz="914400" eaLnBrk="1" hangingPunct="1">
              <a:lnSpc>
                <a:spcPct val="110000"/>
              </a:lnSpc>
              <a:spcBef>
                <a:spcPct val="50000"/>
              </a:spcBef>
            </a:pPr>
            <a:r>
              <a:rPr lang="he-IL" altLang="en-US" sz="3200" b="1" dirty="0">
                <a:latin typeface="SimplerPro_V3" panose="00000500000000000000" pitchFamily="50" charset="-79"/>
                <a:cs typeface="SimplerPro_V3" panose="00000500000000000000" pitchFamily="50" charset="-79"/>
              </a:rPr>
              <a:t>שימוש באלגוריתם:</a:t>
            </a:r>
          </a:p>
          <a:p>
            <a:pPr defTabSz="914400" eaLnBrk="1" hangingPunct="1">
              <a:lnSpc>
                <a:spcPct val="110000"/>
              </a:lnSpc>
              <a:spcBef>
                <a:spcPct val="50000"/>
              </a:spcBef>
            </a:pPr>
            <a:r>
              <a:rPr lang="he-IL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כל מי שמשתמש במודל שפה סיבתי כלשהו יכול להתחיל להשתמש בדגימה בקבוצות וכך לצמצם את עלויות החישוב של תהליך יצירת הטקסטים באופן ניכר וגם לשפר את איכות הטקסטים שנוצרים.</a:t>
            </a:r>
          </a:p>
          <a:p>
            <a:pPr defTabSz="914400" eaLnBrk="1" hangingPunct="1">
              <a:lnSpc>
                <a:spcPct val="110000"/>
              </a:lnSpc>
              <a:spcBef>
                <a:spcPct val="50000"/>
              </a:spcBef>
            </a:pPr>
            <a:endParaRPr lang="he-IL" altLang="en-US" sz="3200" dirty="0">
              <a:latin typeface="SimplerPro_V3" panose="00000500000000000000" pitchFamily="50" charset="-79"/>
              <a:cs typeface="SimplerPro_V3" panose="00000500000000000000" pitchFamily="50" charset="-79"/>
            </a:endParaRPr>
          </a:p>
        </p:txBody>
      </p:sp>
      <p:sp>
        <p:nvSpPr>
          <p:cNvPr id="13" name="מציין מיקום טקסט 12"/>
          <p:cNvSpPr>
            <a:spLocks noGrp="1"/>
          </p:cNvSpPr>
          <p:nvPr>
            <p:ph type="body" sz="quarter" idx="22"/>
          </p:nvPr>
        </p:nvSpPr>
        <p:spPr>
          <a:xfrm>
            <a:off x="15062151" y="9317320"/>
            <a:ext cx="7705725" cy="18434050"/>
          </a:xfrm>
        </p:spPr>
        <p:txBody>
          <a:bodyPr/>
          <a:lstStyle/>
          <a:p>
            <a:pPr defTabSz="914400" eaLnBrk="1" hangingPunct="1">
              <a:lnSpc>
                <a:spcPct val="110000"/>
              </a:lnSpc>
              <a:spcBef>
                <a:spcPct val="50000"/>
              </a:spcBef>
            </a:pPr>
            <a:r>
              <a:rPr lang="he-IL" altLang="en-US" sz="3200" b="1" dirty="0">
                <a:latin typeface="SimplerPro_V3" panose="00000500000000000000" pitchFamily="50" charset="-79"/>
                <a:cs typeface="SimplerPro_V3" panose="00000500000000000000" pitchFamily="50" charset="-79"/>
              </a:rPr>
              <a:t>מדדי </a:t>
            </a:r>
            <a:r>
              <a:rPr lang="en-US" altLang="en-US" sz="3200" b="1" dirty="0">
                <a:latin typeface="SimplerPro_V3" panose="00000500000000000000" pitchFamily="50" charset="-79"/>
                <a:cs typeface="SimplerPro_V3" panose="00000500000000000000" pitchFamily="50" charset="-79"/>
              </a:rPr>
              <a:t>BERT</a:t>
            </a:r>
            <a:r>
              <a:rPr lang="he-IL" altLang="en-US" sz="3200" b="1" dirty="0">
                <a:latin typeface="SimplerPro_V3" panose="00000500000000000000" pitchFamily="50" charset="-79"/>
                <a:cs typeface="SimplerPro_V3" panose="00000500000000000000" pitchFamily="50" charset="-79"/>
              </a:rPr>
              <a:t>:</a:t>
            </a:r>
          </a:p>
          <a:p>
            <a:pPr defTabSz="914400" eaLnBrk="1" hangingPunct="1">
              <a:lnSpc>
                <a:spcPct val="110000"/>
              </a:lnSpc>
              <a:spcBef>
                <a:spcPct val="50000"/>
              </a:spcBef>
            </a:pPr>
            <a:r>
              <a:rPr lang="he-IL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שלוש מדדים שבודקים שכל המידע שנמצא בטקסט הרצוי, נמצא גם בטקסט שהמודל יוצר.</a:t>
            </a:r>
          </a:p>
          <a:p>
            <a:pPr defTabSz="914400" eaLnBrk="1" hangingPunct="1">
              <a:lnSpc>
                <a:spcPct val="110000"/>
              </a:lnSpc>
              <a:spcBef>
                <a:spcPct val="50000"/>
              </a:spcBef>
            </a:pPr>
            <a:r>
              <a:rPr lang="he-IL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אם הטקסטים זהים, שלושת המדדים יתנו תוצאה מקסימלית 1. מדד </a:t>
            </a:r>
            <a:r>
              <a:rPr lang="en-US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BERT</a:t>
            </a:r>
            <a:r>
              <a:rPr lang="he-IL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 של 0 הוא מדד </a:t>
            </a:r>
            <a:r>
              <a:rPr lang="en-US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BERT</a:t>
            </a:r>
            <a:r>
              <a:rPr lang="he-IL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 הממוצע לשני טקסטים רנדומליים.</a:t>
            </a:r>
          </a:p>
          <a:p>
            <a:pPr defTabSz="914400" eaLnBrk="1" hangingPunct="1">
              <a:lnSpc>
                <a:spcPct val="110000"/>
              </a:lnSpc>
              <a:spcBef>
                <a:spcPct val="50000"/>
              </a:spcBef>
            </a:pPr>
            <a:r>
              <a:rPr lang="he-IL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יתכנו טקסטים שמדד הברט שלהם הוא שלילי.</a:t>
            </a:r>
          </a:p>
          <a:p>
            <a:pPr defTabSz="914400" eaLnBrk="1" hangingPunct="1">
              <a:lnSpc>
                <a:spcPct val="110000"/>
              </a:lnSpc>
              <a:spcBef>
                <a:spcPct val="50000"/>
              </a:spcBef>
            </a:pPr>
            <a:r>
              <a:rPr lang="he-IL" altLang="en-US" sz="3200" b="1" dirty="0">
                <a:latin typeface="SimplerPro_V3" panose="00000500000000000000" pitchFamily="50" charset="-79"/>
                <a:cs typeface="SimplerPro_V3" panose="00000500000000000000" pitchFamily="50" charset="-79"/>
              </a:rPr>
              <a:t>ניסויים ותוצאות:</a:t>
            </a:r>
          </a:p>
          <a:p>
            <a:pPr defTabSz="914400" eaLnBrk="1" hangingPunct="1">
              <a:lnSpc>
                <a:spcPct val="110000"/>
              </a:lnSpc>
              <a:spcBef>
                <a:spcPct val="50000"/>
              </a:spcBef>
            </a:pPr>
            <a:r>
              <a:rPr lang="he-IL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ערכתי ניסוי בו שיניתי את מספר המילים שהמודל מוצא כל פעם (גודל הקבוצה) ותרגמתי הרצאות טד שאורכן עד 800 מילים בעזרת האלגוריתם.</a:t>
            </a:r>
          </a:p>
          <a:p>
            <a:pPr defTabSz="914400" eaLnBrk="1" hangingPunct="1">
              <a:lnSpc>
                <a:spcPct val="110000"/>
              </a:lnSpc>
              <a:spcBef>
                <a:spcPct val="50000"/>
              </a:spcBef>
            </a:pPr>
            <a:r>
              <a:rPr lang="he-IL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מדד </a:t>
            </a:r>
            <a:r>
              <a:rPr lang="en-US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BERT</a:t>
            </a:r>
            <a:r>
              <a:rPr lang="he-IL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 ממוצע כפונקציה של גודל הקבוצה:</a:t>
            </a:r>
          </a:p>
          <a:p>
            <a:pPr defTabSz="914400" eaLnBrk="1" hangingPunct="1">
              <a:lnSpc>
                <a:spcPct val="110000"/>
              </a:lnSpc>
              <a:spcBef>
                <a:spcPct val="50000"/>
              </a:spcBef>
            </a:pPr>
            <a:r>
              <a:rPr lang="he-IL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יש לשים לב שגודל הקבוצה בכנה מידה לוגריתמי</a:t>
            </a:r>
            <a:endParaRPr lang="en-US" altLang="en-US" sz="3200" dirty="0">
              <a:latin typeface="SimplerPro_V3" panose="00000500000000000000" pitchFamily="50" charset="-79"/>
              <a:cs typeface="SimplerPro_V3" panose="00000500000000000000" pitchFamily="50" charset="-79"/>
            </a:endParaRPr>
          </a:p>
          <a:p>
            <a:pPr defTabSz="914400" eaLnBrk="1" hangingPunct="1">
              <a:lnSpc>
                <a:spcPct val="110000"/>
              </a:lnSpc>
              <a:spcBef>
                <a:spcPct val="50000"/>
              </a:spcBef>
            </a:pPr>
            <a:endParaRPr lang="en-US" altLang="en-US" sz="3200" dirty="0">
              <a:latin typeface="SimplerPro_V3" panose="00000500000000000000" pitchFamily="50" charset="-79"/>
              <a:cs typeface="SimplerPro_V3" panose="00000500000000000000" pitchFamily="50" charset="-79"/>
            </a:endParaRPr>
          </a:p>
          <a:p>
            <a:pPr defTabSz="914400" eaLnBrk="1" hangingPunct="1">
              <a:lnSpc>
                <a:spcPct val="110000"/>
              </a:lnSpc>
              <a:spcBef>
                <a:spcPct val="50000"/>
              </a:spcBef>
            </a:pPr>
            <a:endParaRPr lang="en-US" altLang="en-US" sz="3200" dirty="0">
              <a:latin typeface="SimplerPro_V3" panose="00000500000000000000" pitchFamily="50" charset="-79"/>
              <a:cs typeface="SimplerPro_V3" panose="00000500000000000000" pitchFamily="50" charset="-79"/>
            </a:endParaRPr>
          </a:p>
          <a:p>
            <a:pPr defTabSz="914400" eaLnBrk="1" hangingPunct="1">
              <a:lnSpc>
                <a:spcPct val="110000"/>
              </a:lnSpc>
              <a:spcBef>
                <a:spcPct val="50000"/>
              </a:spcBef>
            </a:pPr>
            <a:endParaRPr lang="en-US" altLang="en-US" sz="3200" dirty="0">
              <a:latin typeface="SimplerPro_V3" panose="00000500000000000000" pitchFamily="50" charset="-79"/>
              <a:cs typeface="SimplerPro_V3" panose="00000500000000000000" pitchFamily="50" charset="-79"/>
            </a:endParaRPr>
          </a:p>
          <a:p>
            <a:pPr defTabSz="914400" eaLnBrk="1" hangingPunct="1">
              <a:lnSpc>
                <a:spcPct val="110000"/>
              </a:lnSpc>
              <a:spcBef>
                <a:spcPct val="50000"/>
              </a:spcBef>
            </a:pPr>
            <a:endParaRPr lang="en-US" altLang="en-US" sz="3200" dirty="0">
              <a:latin typeface="SimplerPro_V3" panose="00000500000000000000" pitchFamily="50" charset="-79"/>
              <a:cs typeface="SimplerPro_V3" panose="00000500000000000000" pitchFamily="50" charset="-79"/>
            </a:endParaRPr>
          </a:p>
          <a:p>
            <a:pPr defTabSz="914400" eaLnBrk="1" hangingPunct="1">
              <a:lnSpc>
                <a:spcPct val="110000"/>
              </a:lnSpc>
              <a:spcBef>
                <a:spcPct val="50000"/>
              </a:spcBef>
            </a:pPr>
            <a:endParaRPr lang="en-US" altLang="en-US" sz="3200" dirty="0">
              <a:latin typeface="SimplerPro_V3" panose="00000500000000000000" pitchFamily="50" charset="-79"/>
              <a:cs typeface="SimplerPro_V3" panose="00000500000000000000" pitchFamily="50" charset="-79"/>
            </a:endParaRPr>
          </a:p>
          <a:p>
            <a:pPr defTabSz="914400" eaLnBrk="1" hangingPunct="1">
              <a:lnSpc>
                <a:spcPct val="110000"/>
              </a:lnSpc>
              <a:spcBef>
                <a:spcPct val="50000"/>
              </a:spcBef>
            </a:pPr>
            <a:endParaRPr lang="en-US" altLang="en-US" sz="3200" dirty="0">
              <a:latin typeface="SimplerPro_V3" panose="00000500000000000000" pitchFamily="50" charset="-79"/>
              <a:cs typeface="SimplerPro_V3" panose="00000500000000000000" pitchFamily="50" charset="-79"/>
            </a:endParaRPr>
          </a:p>
          <a:p>
            <a:pPr defTabSz="914400" eaLnBrk="1" hangingPunct="1">
              <a:lnSpc>
                <a:spcPct val="110000"/>
              </a:lnSpc>
              <a:spcBef>
                <a:spcPct val="50000"/>
              </a:spcBef>
            </a:pPr>
            <a:endParaRPr lang="en-US" altLang="en-US" sz="3200" dirty="0">
              <a:latin typeface="SimplerPro_V3" panose="00000500000000000000" pitchFamily="50" charset="-79"/>
              <a:cs typeface="SimplerPro_V3" panose="00000500000000000000" pitchFamily="50" charset="-79"/>
            </a:endParaRPr>
          </a:p>
          <a:p>
            <a:pPr defTabSz="914400" eaLnBrk="1" hangingPunct="1">
              <a:lnSpc>
                <a:spcPct val="110000"/>
              </a:lnSpc>
              <a:spcBef>
                <a:spcPct val="50000"/>
              </a:spcBef>
            </a:pPr>
            <a:endParaRPr lang="en-US" altLang="en-US" sz="3200" dirty="0">
              <a:latin typeface="SimplerPro_V3" panose="00000500000000000000" pitchFamily="50" charset="-79"/>
              <a:cs typeface="SimplerPro_V3" panose="00000500000000000000" pitchFamily="50" charset="-79"/>
            </a:endParaRPr>
          </a:p>
          <a:p>
            <a:pPr defTabSz="914400" eaLnBrk="1" hangingPunct="1">
              <a:lnSpc>
                <a:spcPct val="110000"/>
              </a:lnSpc>
              <a:spcBef>
                <a:spcPct val="50000"/>
              </a:spcBef>
            </a:pPr>
            <a:endParaRPr lang="en-US" altLang="en-US" sz="3200" dirty="0">
              <a:latin typeface="SimplerPro_V3" panose="00000500000000000000" pitchFamily="50" charset="-79"/>
              <a:cs typeface="SimplerPro_V3" panose="00000500000000000000" pitchFamily="50" charset="-79"/>
            </a:endParaRPr>
          </a:p>
          <a:p>
            <a:pPr defTabSz="914400" eaLnBrk="1" hangingPunct="1">
              <a:lnSpc>
                <a:spcPct val="110000"/>
              </a:lnSpc>
              <a:spcBef>
                <a:spcPct val="50000"/>
              </a:spcBef>
            </a:pPr>
            <a:r>
              <a:rPr lang="he-IL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כל מדדי </a:t>
            </a:r>
            <a:r>
              <a:rPr lang="en-US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BERT</a:t>
            </a:r>
            <a:r>
              <a:rPr lang="he-IL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 עולים ככל שגודל הקבוצה עולה ומגיעים למקסימום כאשר גודל הקבוצה גדול מאורך הטקסט המקסימלי שהאלגוריתם יוצר.</a:t>
            </a:r>
          </a:p>
        </p:txBody>
      </p:sp>
      <p:sp>
        <p:nvSpPr>
          <p:cNvPr id="14" name="מציין מיקום טקסט 13"/>
          <p:cNvSpPr>
            <a:spLocks noGrp="1"/>
          </p:cNvSpPr>
          <p:nvPr>
            <p:ph type="body" sz="quarter" idx="23"/>
          </p:nvPr>
        </p:nvSpPr>
        <p:spPr>
          <a:xfrm>
            <a:off x="23839412" y="9317320"/>
            <a:ext cx="7705725" cy="18434050"/>
          </a:xfrm>
        </p:spPr>
        <p:txBody>
          <a:bodyPr/>
          <a:lstStyle/>
          <a:p>
            <a:pPr defTabSz="914400" eaLnBrk="1" hangingPunct="1">
              <a:lnSpc>
                <a:spcPct val="110000"/>
              </a:lnSpc>
              <a:spcBef>
                <a:spcPct val="50000"/>
              </a:spcBef>
            </a:pPr>
            <a:r>
              <a:rPr lang="he-IL" altLang="en-US" sz="3200" b="1" dirty="0">
                <a:latin typeface="SimplerPro_V3" panose="00000500000000000000" pitchFamily="50" charset="-79"/>
                <a:cs typeface="SimplerPro_V3" panose="00000500000000000000" pitchFamily="50" charset="-79"/>
              </a:rPr>
              <a:t>הבעיות</a:t>
            </a:r>
          </a:p>
          <a:p>
            <a:pPr defTabSz="914400" eaLnBrk="1" hangingPunct="1">
              <a:lnSpc>
                <a:spcPct val="110000"/>
              </a:lnSpc>
              <a:spcBef>
                <a:spcPct val="50000"/>
              </a:spcBef>
            </a:pPr>
            <a:r>
              <a:rPr lang="he-IL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החל מהמילה השנייה בפלט, המודל מסתמך על מילים שהוא יצר על מנת ליצור עוד מילים. מה שיוצר בעיה גדולה כאשר המודל טועה באחת המילים, כל המילים שלאחריה יהיו טעות.</a:t>
            </a:r>
          </a:p>
          <a:p>
            <a:pPr defTabSz="914400" eaLnBrk="1" hangingPunct="1">
              <a:lnSpc>
                <a:spcPct val="110000"/>
              </a:lnSpc>
              <a:spcBef>
                <a:spcPct val="50000"/>
              </a:spcBef>
            </a:pPr>
            <a:r>
              <a:rPr lang="he-IL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בעיה נוספת היא עלויות החישוב:</a:t>
            </a:r>
          </a:p>
          <a:p>
            <a:pPr defTabSz="914400" eaLnBrk="1" hangingPunct="1">
              <a:lnSpc>
                <a:spcPct val="110000"/>
              </a:lnSpc>
              <a:spcBef>
                <a:spcPct val="50000"/>
              </a:spcBef>
            </a:pPr>
            <a:r>
              <a:rPr lang="he-IL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כל שימוש במודל שפה סיבתי דורש המון חישובים, ויצירת טקסט באורך </a:t>
            </a:r>
            <a:r>
              <a:rPr lang="en-US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n</a:t>
            </a:r>
            <a:r>
              <a:rPr lang="he-IL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 מילים דורשת </a:t>
            </a:r>
            <a:r>
              <a:rPr lang="en-US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n</a:t>
            </a:r>
            <a:r>
              <a:rPr lang="he-IL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 שימושים במודל שפה סיבתי.</a:t>
            </a:r>
          </a:p>
          <a:p>
            <a:pPr defTabSz="914400" eaLnBrk="1" hangingPunct="1">
              <a:lnSpc>
                <a:spcPct val="110000"/>
              </a:lnSpc>
              <a:spcBef>
                <a:spcPct val="50000"/>
              </a:spcBef>
            </a:pPr>
            <a:r>
              <a:rPr lang="he-IL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לדוגמה:</a:t>
            </a:r>
            <a:r>
              <a:rPr lang="en-US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 </a:t>
            </a:r>
            <a:r>
              <a:rPr lang="he-IL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עלות השימוש במודל </a:t>
            </a:r>
            <a:r>
              <a:rPr lang="en-US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chat GPT</a:t>
            </a:r>
            <a:r>
              <a:rPr lang="he-IL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 מוערכת ב</a:t>
            </a:r>
            <a:r>
              <a:rPr lang="he-IL" altLang="en-US" sz="3200" b="1" dirty="0">
                <a:latin typeface="SimplerPro_V3" panose="00000500000000000000" pitchFamily="50" charset="-79"/>
                <a:cs typeface="SimplerPro_V3" panose="00000500000000000000" pitchFamily="50" charset="-79"/>
              </a:rPr>
              <a:t>מאה אלף דולר ליום.</a:t>
            </a:r>
          </a:p>
          <a:p>
            <a:pPr defTabSz="914400" eaLnBrk="1" hangingPunct="1">
              <a:lnSpc>
                <a:spcPct val="110000"/>
              </a:lnSpc>
              <a:spcBef>
                <a:spcPct val="50000"/>
              </a:spcBef>
            </a:pPr>
            <a:r>
              <a:rPr lang="he-IL" altLang="en-US" sz="3200" b="1" dirty="0">
                <a:latin typeface="SimplerPro_V3" panose="00000500000000000000" pitchFamily="50" charset="-79"/>
                <a:cs typeface="SimplerPro_V3" panose="00000500000000000000" pitchFamily="50" charset="-79"/>
              </a:rPr>
              <a:t>הפתרון – דגימה בקבוצות</a:t>
            </a:r>
          </a:p>
          <a:p>
            <a:pPr defTabSz="914400" eaLnBrk="1" hangingPunct="1">
              <a:lnSpc>
                <a:spcPct val="110000"/>
              </a:lnSpc>
              <a:spcBef>
                <a:spcPct val="50000"/>
              </a:spcBef>
            </a:pPr>
            <a:r>
              <a:rPr lang="he-IL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כאשר נותנים למודל רצף המילים המתחיל בקלט של המשתמש (</a:t>
            </a:r>
            <a:r>
              <a:rPr lang="en-US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m</a:t>
            </a:r>
            <a:r>
              <a:rPr lang="he-IL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 מילים) ולאחריו </a:t>
            </a:r>
            <a:r>
              <a:rPr lang="en-US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n-1</a:t>
            </a:r>
            <a:r>
              <a:rPr lang="he-IL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 מילים שהוא לא מכיר, </a:t>
            </a:r>
            <a:r>
              <a:rPr lang="en-US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m</a:t>
            </a:r>
            <a:r>
              <a:rPr lang="he-IL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 המילים הראשונות יהיו המילה השנייה בקלט והמילה שבאה לאחר סוף הקלט (כמו בשיטות הקודמות).</a:t>
            </a:r>
          </a:p>
          <a:p>
            <a:pPr defTabSz="914400" eaLnBrk="1" hangingPunct="1">
              <a:lnSpc>
                <a:spcPct val="110000"/>
              </a:lnSpc>
              <a:spcBef>
                <a:spcPct val="50000"/>
              </a:spcBef>
            </a:pPr>
            <a:r>
              <a:rPr lang="he-IL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לאחר מכן, המודל ימצא קבוצה של </a:t>
            </a:r>
            <a:r>
              <a:rPr lang="en-US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n-1</a:t>
            </a:r>
            <a:r>
              <a:rPr lang="he-IL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 מילים שנחזות על סמך הקלט מהמשתמש, על סמך המיקום שלהן ועל סמך מידע חלקי על המילים שלפניהן שנוצר בעזרת החישובים הפנימיים של המודל.</a:t>
            </a:r>
          </a:p>
          <a:p>
            <a:pPr defTabSz="914400" eaLnBrk="1" hangingPunct="1">
              <a:lnSpc>
                <a:spcPct val="110000"/>
              </a:lnSpc>
              <a:spcBef>
                <a:spcPct val="50000"/>
              </a:spcBef>
            </a:pPr>
            <a:r>
              <a:rPr lang="he-IL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ככה </a:t>
            </a:r>
            <a:r>
              <a:rPr lang="he-IL" altLang="en-US" sz="3200" b="1" dirty="0">
                <a:latin typeface="SimplerPro_V3" panose="00000500000000000000" pitchFamily="50" charset="-79"/>
                <a:cs typeface="SimplerPro_V3" panose="00000500000000000000" pitchFamily="50" charset="-79"/>
              </a:rPr>
              <a:t>האלגוריתם לדגימה בקבוצות יוצר טקסט באורך </a:t>
            </a:r>
            <a:r>
              <a:rPr lang="en-US" altLang="en-US" sz="3200" b="1" dirty="0">
                <a:latin typeface="SimplerPro_V3" panose="00000500000000000000" pitchFamily="50" charset="-79"/>
                <a:cs typeface="SimplerPro_V3" panose="00000500000000000000" pitchFamily="50" charset="-79"/>
              </a:rPr>
              <a:t>n</a:t>
            </a:r>
            <a:r>
              <a:rPr lang="he-IL" altLang="en-US" sz="3200" b="1" dirty="0">
                <a:latin typeface="SimplerPro_V3" panose="00000500000000000000" pitchFamily="50" charset="-79"/>
                <a:cs typeface="SimplerPro_V3" panose="00000500000000000000" pitchFamily="50" charset="-79"/>
              </a:rPr>
              <a:t> מילים בעזרת שימוש אחד בלבד במודל</a:t>
            </a:r>
            <a:r>
              <a:rPr lang="he-IL" altLang="en-US" sz="32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 שפה סיבתי.</a:t>
            </a:r>
          </a:p>
        </p:txBody>
      </p:sp>
      <p:sp>
        <p:nvSpPr>
          <p:cNvPr id="2" name="מלבן 1"/>
          <p:cNvSpPr/>
          <p:nvPr/>
        </p:nvSpPr>
        <p:spPr>
          <a:xfrm>
            <a:off x="394205" y="12239204"/>
            <a:ext cx="4500258" cy="576064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18" name="מלבן 17"/>
          <p:cNvSpPr/>
          <p:nvPr/>
        </p:nvSpPr>
        <p:spPr>
          <a:xfrm>
            <a:off x="394205" y="13010729"/>
            <a:ext cx="4500258" cy="576064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19" name="מלבן 18"/>
          <p:cNvSpPr/>
          <p:nvPr/>
        </p:nvSpPr>
        <p:spPr>
          <a:xfrm>
            <a:off x="394205" y="13810829"/>
            <a:ext cx="4500258" cy="576064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7" name="מציין מיקום טקסט 56"/>
          <p:cNvSpPr>
            <a:spLocks noGrp="1"/>
          </p:cNvSpPr>
          <p:nvPr>
            <p:ph type="body" sz="quarter" idx="25"/>
          </p:nvPr>
        </p:nvSpPr>
        <p:spPr>
          <a:xfrm>
            <a:off x="6853981" y="2919467"/>
            <a:ext cx="31827787" cy="3168650"/>
          </a:xfrm>
        </p:spPr>
        <p:txBody>
          <a:bodyPr/>
          <a:lstStyle/>
          <a:p>
            <a:r>
              <a:rPr lang="he-IL" dirty="0">
                <a:latin typeface="SimplerPro_V3" panose="00000500000000000000" pitchFamily="50" charset="-79"/>
                <a:cs typeface="SimplerPro_V3" panose="00000500000000000000" pitchFamily="50" charset="-79"/>
              </a:rPr>
              <a:t>דגימה בקבוצות</a:t>
            </a:r>
          </a:p>
        </p:txBody>
      </p:sp>
      <p:sp>
        <p:nvSpPr>
          <p:cNvPr id="4" name="מלבן 3"/>
          <p:cNvSpPr/>
          <p:nvPr/>
        </p:nvSpPr>
        <p:spPr>
          <a:xfrm>
            <a:off x="2282249" y="2505279"/>
            <a:ext cx="2612214" cy="2716967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מלבן 22"/>
          <p:cNvSpPr/>
          <p:nvPr/>
        </p:nvSpPr>
        <p:spPr>
          <a:xfrm>
            <a:off x="2282249" y="5420239"/>
            <a:ext cx="2612214" cy="2716967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מלבן 23"/>
          <p:cNvSpPr/>
          <p:nvPr/>
        </p:nvSpPr>
        <p:spPr>
          <a:xfrm>
            <a:off x="2282249" y="8391729"/>
            <a:ext cx="2612214" cy="2716967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מציין מיקום טקסט 11"/>
          <p:cNvSpPr>
            <a:spLocks noGrp="1"/>
          </p:cNvSpPr>
          <p:nvPr>
            <p:ph type="body" sz="quarter" idx="21"/>
          </p:nvPr>
        </p:nvSpPr>
        <p:spPr>
          <a:xfrm>
            <a:off x="2282248" y="2523704"/>
            <a:ext cx="2589496" cy="2174151"/>
          </a:xfrm>
        </p:spPr>
        <p:txBody>
          <a:bodyPr/>
          <a:lstStyle/>
          <a:p>
            <a:pPr defTabSz="914400" eaLnBrk="1" hangingPunct="1">
              <a:lnSpc>
                <a:spcPct val="110000"/>
              </a:lnSpc>
              <a:spcBef>
                <a:spcPct val="50000"/>
              </a:spcBef>
            </a:pPr>
            <a:r>
              <a:rPr lang="he-IL" altLang="en-US" sz="36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לחץ כאן כדי להוסיף טקסט</a:t>
            </a:r>
            <a:endParaRPr lang="en-US" altLang="en-US" sz="3600" dirty="0">
              <a:latin typeface="SimplerPro_V3" panose="00000500000000000000" pitchFamily="50" charset="-79"/>
              <a:cs typeface="SimplerPro_V3" panose="00000500000000000000" pitchFamily="50" charset="-79"/>
            </a:endParaRPr>
          </a:p>
        </p:txBody>
      </p:sp>
      <p:sp>
        <p:nvSpPr>
          <p:cNvPr id="26" name="מציין מיקום טקסט 11"/>
          <p:cNvSpPr>
            <a:spLocks noGrp="1"/>
          </p:cNvSpPr>
          <p:nvPr>
            <p:ph type="body" sz="quarter" idx="21"/>
          </p:nvPr>
        </p:nvSpPr>
        <p:spPr>
          <a:xfrm>
            <a:off x="2282248" y="5438354"/>
            <a:ext cx="2589495" cy="2174151"/>
          </a:xfrm>
        </p:spPr>
        <p:txBody>
          <a:bodyPr/>
          <a:lstStyle/>
          <a:p>
            <a:pPr defTabSz="914400" eaLnBrk="1" hangingPunct="1">
              <a:lnSpc>
                <a:spcPct val="110000"/>
              </a:lnSpc>
              <a:spcBef>
                <a:spcPct val="50000"/>
              </a:spcBef>
            </a:pPr>
            <a:r>
              <a:rPr lang="he-IL" altLang="en-US" sz="36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לחץ כאן כדי להוסיף טקסט</a:t>
            </a:r>
            <a:endParaRPr lang="en-US" altLang="en-US" sz="3600" dirty="0">
              <a:latin typeface="SimplerPro_V3" panose="00000500000000000000" pitchFamily="50" charset="-79"/>
              <a:cs typeface="SimplerPro_V3" panose="00000500000000000000" pitchFamily="50" charset="-79"/>
            </a:endParaRPr>
          </a:p>
        </p:txBody>
      </p:sp>
      <p:sp>
        <p:nvSpPr>
          <p:cNvPr id="28" name="מלבן 27"/>
          <p:cNvSpPr/>
          <p:nvPr/>
        </p:nvSpPr>
        <p:spPr>
          <a:xfrm>
            <a:off x="394205" y="15182429"/>
            <a:ext cx="4500258" cy="576064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29" name="מלבן 28"/>
          <p:cNvSpPr/>
          <p:nvPr/>
        </p:nvSpPr>
        <p:spPr>
          <a:xfrm>
            <a:off x="394205" y="15953954"/>
            <a:ext cx="4500258" cy="576064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31" name="מלבן 30"/>
          <p:cNvSpPr/>
          <p:nvPr/>
        </p:nvSpPr>
        <p:spPr>
          <a:xfrm>
            <a:off x="394205" y="18268529"/>
            <a:ext cx="4500258" cy="576064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32" name="מלבן 31"/>
          <p:cNvSpPr/>
          <p:nvPr/>
        </p:nvSpPr>
        <p:spPr>
          <a:xfrm>
            <a:off x="394205" y="19040054"/>
            <a:ext cx="4500258" cy="576064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34" name="מלבן 33"/>
          <p:cNvSpPr/>
          <p:nvPr/>
        </p:nvSpPr>
        <p:spPr>
          <a:xfrm>
            <a:off x="394205" y="22499741"/>
            <a:ext cx="4500258" cy="576064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35" name="מלבן 34"/>
          <p:cNvSpPr/>
          <p:nvPr/>
        </p:nvSpPr>
        <p:spPr>
          <a:xfrm>
            <a:off x="394205" y="21668954"/>
            <a:ext cx="4500258" cy="576064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42" name="מציין מיקום טקסט 11"/>
          <p:cNvSpPr>
            <a:spLocks noGrp="1"/>
          </p:cNvSpPr>
          <p:nvPr>
            <p:ph type="body" sz="quarter" idx="21"/>
          </p:nvPr>
        </p:nvSpPr>
        <p:spPr>
          <a:xfrm>
            <a:off x="360298" y="18154059"/>
            <a:ext cx="4511446" cy="2174151"/>
          </a:xfrm>
        </p:spPr>
        <p:txBody>
          <a:bodyPr/>
          <a:lstStyle/>
          <a:p>
            <a:pPr defTabSz="914400" eaLnBrk="1" hangingPunct="1">
              <a:lnSpc>
                <a:spcPct val="130000"/>
              </a:lnSpc>
              <a:spcBef>
                <a:spcPct val="50000"/>
              </a:spcBef>
            </a:pPr>
            <a:r>
              <a:rPr lang="he-IL" altLang="en-US" sz="36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מר עידו גודיס</a:t>
            </a:r>
            <a:endParaRPr lang="en-US" altLang="en-US" sz="3600" dirty="0">
              <a:latin typeface="SimplerPro_V3" panose="00000500000000000000" pitchFamily="50" charset="-79"/>
              <a:cs typeface="SimplerPro_V3" panose="00000500000000000000" pitchFamily="50" charset="-79"/>
            </a:endParaRPr>
          </a:p>
        </p:txBody>
      </p:sp>
      <p:sp>
        <p:nvSpPr>
          <p:cNvPr id="45" name="מציין מיקום טקסט 11"/>
          <p:cNvSpPr>
            <a:spLocks noGrp="1"/>
          </p:cNvSpPr>
          <p:nvPr>
            <p:ph type="body" sz="quarter" idx="21"/>
          </p:nvPr>
        </p:nvSpPr>
        <p:spPr>
          <a:xfrm>
            <a:off x="2282248" y="8381579"/>
            <a:ext cx="2589495" cy="2174151"/>
          </a:xfrm>
        </p:spPr>
        <p:txBody>
          <a:bodyPr/>
          <a:lstStyle/>
          <a:p>
            <a:pPr defTabSz="914400" eaLnBrk="1" hangingPunct="1">
              <a:lnSpc>
                <a:spcPct val="110000"/>
              </a:lnSpc>
              <a:spcBef>
                <a:spcPct val="50000"/>
              </a:spcBef>
            </a:pPr>
            <a:r>
              <a:rPr lang="he-IL" altLang="en-US" sz="36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לחץ כאן כדי להוסיף טקסט</a:t>
            </a:r>
            <a:endParaRPr lang="en-US" altLang="en-US" sz="3600" dirty="0">
              <a:latin typeface="SimplerPro_V3" panose="00000500000000000000" pitchFamily="50" charset="-79"/>
              <a:cs typeface="SimplerPro_V3" panose="00000500000000000000" pitchFamily="50" charset="-79"/>
            </a:endParaRPr>
          </a:p>
        </p:txBody>
      </p:sp>
      <p:sp>
        <p:nvSpPr>
          <p:cNvPr id="59" name="מלבן 58"/>
          <p:cNvSpPr/>
          <p:nvPr/>
        </p:nvSpPr>
        <p:spPr>
          <a:xfrm>
            <a:off x="394205" y="29923176"/>
            <a:ext cx="4500258" cy="576064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60" name="מלבן 59"/>
          <p:cNvSpPr/>
          <p:nvPr/>
        </p:nvSpPr>
        <p:spPr>
          <a:xfrm>
            <a:off x="394205" y="30694701"/>
            <a:ext cx="4500258" cy="576064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64" name="מציין מיקום טקסט 11"/>
          <p:cNvSpPr>
            <a:spLocks noGrp="1"/>
          </p:cNvSpPr>
          <p:nvPr>
            <p:ph type="body" sz="quarter" idx="21"/>
          </p:nvPr>
        </p:nvSpPr>
        <p:spPr>
          <a:xfrm>
            <a:off x="360298" y="21533037"/>
            <a:ext cx="4511446" cy="2174151"/>
          </a:xfrm>
        </p:spPr>
        <p:txBody>
          <a:bodyPr/>
          <a:lstStyle/>
          <a:p>
            <a:pPr defTabSz="914400" eaLnBrk="1" hangingPunct="1">
              <a:lnSpc>
                <a:spcPct val="130000"/>
              </a:lnSpc>
              <a:spcBef>
                <a:spcPct val="50000"/>
              </a:spcBef>
            </a:pPr>
            <a:endParaRPr lang="en-US" altLang="en-US" sz="3600" dirty="0">
              <a:latin typeface="SimplerPro_V3" panose="00000500000000000000" pitchFamily="50" charset="-79"/>
              <a:cs typeface="SimplerPro_V3" panose="00000500000000000000" pitchFamily="50" charset="-79"/>
            </a:endParaRPr>
          </a:p>
        </p:txBody>
      </p:sp>
      <p:sp>
        <p:nvSpPr>
          <p:cNvPr id="65" name="מציין מיקום טקסט 11"/>
          <p:cNvSpPr>
            <a:spLocks noGrp="1"/>
          </p:cNvSpPr>
          <p:nvPr>
            <p:ph type="body" sz="quarter" idx="21"/>
          </p:nvPr>
        </p:nvSpPr>
        <p:spPr>
          <a:xfrm>
            <a:off x="360298" y="14982234"/>
            <a:ext cx="4511446" cy="2174151"/>
          </a:xfrm>
        </p:spPr>
        <p:txBody>
          <a:bodyPr/>
          <a:lstStyle/>
          <a:p>
            <a:pPr defTabSz="914400" eaLnBrk="1" hangingPunct="1">
              <a:lnSpc>
                <a:spcPct val="130000"/>
              </a:lnSpc>
              <a:spcBef>
                <a:spcPct val="50000"/>
              </a:spcBef>
            </a:pPr>
            <a:r>
              <a:rPr lang="he-IL" altLang="en-US" sz="36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תיכון עירוני ד על שם אהרון קציר – תל אביב</a:t>
            </a:r>
            <a:endParaRPr lang="en-US" altLang="en-US" sz="3600" dirty="0">
              <a:latin typeface="SimplerPro_V3" panose="00000500000000000000" pitchFamily="50" charset="-79"/>
              <a:cs typeface="SimplerPro_V3" panose="00000500000000000000" pitchFamily="50" charset="-79"/>
            </a:endParaRPr>
          </a:p>
        </p:txBody>
      </p:sp>
      <p:sp>
        <p:nvSpPr>
          <p:cNvPr id="66" name="מציין מיקום טקסט 11"/>
          <p:cNvSpPr>
            <a:spLocks noGrp="1"/>
          </p:cNvSpPr>
          <p:nvPr>
            <p:ph type="body" sz="quarter" idx="21"/>
          </p:nvPr>
        </p:nvSpPr>
        <p:spPr>
          <a:xfrm>
            <a:off x="360298" y="12124734"/>
            <a:ext cx="4511446" cy="2174151"/>
          </a:xfrm>
        </p:spPr>
        <p:txBody>
          <a:bodyPr/>
          <a:lstStyle/>
          <a:p>
            <a:pPr defTabSz="914400" eaLnBrk="1" hangingPunct="1">
              <a:lnSpc>
                <a:spcPct val="130000"/>
              </a:lnSpc>
              <a:spcBef>
                <a:spcPct val="50000"/>
              </a:spcBef>
            </a:pPr>
            <a:r>
              <a:rPr lang="he-IL" altLang="en-US" sz="36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יוני קרמר </a:t>
            </a:r>
            <a:endParaRPr lang="en-US" altLang="en-US" sz="3600" dirty="0">
              <a:latin typeface="SimplerPro_V3" panose="00000500000000000000" pitchFamily="50" charset="-79"/>
              <a:cs typeface="SimplerPro_V3" panose="00000500000000000000" pitchFamily="50" charset="-79"/>
            </a:endParaRPr>
          </a:p>
        </p:txBody>
      </p:sp>
      <p:sp>
        <p:nvSpPr>
          <p:cNvPr id="67" name="מציין מיקום טקסט 11"/>
          <p:cNvSpPr>
            <a:spLocks noGrp="1"/>
          </p:cNvSpPr>
          <p:nvPr>
            <p:ph type="body" sz="quarter" idx="21"/>
          </p:nvPr>
        </p:nvSpPr>
        <p:spPr>
          <a:xfrm>
            <a:off x="360298" y="29784084"/>
            <a:ext cx="4511446" cy="2174151"/>
          </a:xfrm>
        </p:spPr>
        <p:txBody>
          <a:bodyPr/>
          <a:lstStyle/>
          <a:p>
            <a:pPr defTabSz="914400" eaLnBrk="1" hangingPunct="1">
              <a:lnSpc>
                <a:spcPct val="130000"/>
              </a:lnSpc>
              <a:spcBef>
                <a:spcPct val="50000"/>
              </a:spcBef>
            </a:pPr>
            <a:r>
              <a:rPr lang="he-IL" altLang="en-US" sz="3600" dirty="0">
                <a:latin typeface="SimplerPro_V3" panose="00000500000000000000" pitchFamily="50" charset="-79"/>
                <a:cs typeface="SimplerPro_V3" panose="00000500000000000000" pitchFamily="50" charset="-79"/>
              </a:rPr>
              <a:t>גברת ליטל שיריין       מר צביאל למברגר</a:t>
            </a:r>
            <a:endParaRPr lang="en-US" altLang="en-US" sz="3600" dirty="0">
              <a:latin typeface="SimplerPro_V3" panose="00000500000000000000" pitchFamily="50" charset="-79"/>
              <a:cs typeface="SimplerPro_V3" panose="00000500000000000000" pitchFamily="50" charset="-79"/>
            </a:endParaRPr>
          </a:p>
        </p:txBody>
      </p:sp>
      <p:sp>
        <p:nvSpPr>
          <p:cNvPr id="37" name="מלבן 36"/>
          <p:cNvSpPr/>
          <p:nvPr/>
        </p:nvSpPr>
        <p:spPr>
          <a:xfrm>
            <a:off x="394205" y="19811579"/>
            <a:ext cx="4500258" cy="576064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38" name="מלבן 37"/>
          <p:cNvSpPr/>
          <p:nvPr/>
        </p:nvSpPr>
        <p:spPr>
          <a:xfrm>
            <a:off x="394205" y="23356991"/>
            <a:ext cx="4500258" cy="576064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pic>
        <p:nvPicPr>
          <p:cNvPr id="36" name="תמונה 35">
            <a:extLst>
              <a:ext uri="{FF2B5EF4-FFF2-40B4-BE49-F238E27FC236}">
                <a16:creationId xmlns:a16="http://schemas.microsoft.com/office/drawing/2014/main" id="{A7C0D19F-0852-4750-87A3-C9742425D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2151" y="18742650"/>
            <a:ext cx="7705724" cy="6428672"/>
          </a:xfrm>
          <a:prstGeom prst="rect">
            <a:avLst/>
          </a:prstGeom>
        </p:spPr>
      </p:pic>
      <p:pic>
        <p:nvPicPr>
          <p:cNvPr id="39" name="תמונה 38">
            <a:extLst>
              <a:ext uri="{FF2B5EF4-FFF2-40B4-BE49-F238E27FC236}">
                <a16:creationId xmlns:a16="http://schemas.microsoft.com/office/drawing/2014/main" id="{A82BF3B8-A85A-474D-9CD3-BF94E76930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340" y="10800782"/>
            <a:ext cx="7293274" cy="587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772676"/>
      </p:ext>
    </p:extLst>
  </p:cSld>
  <p:clrMapOvr>
    <a:masterClrMapping/>
  </p:clrMapOvr>
</p:sld>
</file>

<file path=ppt/theme/theme1.xml><?xml version="1.0" encoding="utf-8"?>
<a:theme xmlns:a="http://schemas.openxmlformats.org/drawingml/2006/main" name="היסטוריה ומדעי החברה">
  <a:themeElements>
    <a:clrScheme name="tech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מדענים צעירים">
      <a:majorFont>
        <a:latin typeface="Calibri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ch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ch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ch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ch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ch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ch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ch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מדעי הטבע ומתמטיקה</Template>
  <TotalTime>1207</TotalTime>
  <Words>594</Words>
  <Application>Microsoft Office PowerPoint</Application>
  <PresentationFormat>מותאם אישית</PresentationFormat>
  <Paragraphs>60</Paragraphs>
  <Slides>1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</vt:i4>
      </vt:variant>
    </vt:vector>
  </HeadingPairs>
  <TitlesOfParts>
    <vt:vector size="5" baseType="lpstr">
      <vt:lpstr>Calibri</vt:lpstr>
      <vt:lpstr>SimplerPro_V3</vt:lpstr>
      <vt:lpstr>Times New Roman</vt:lpstr>
      <vt:lpstr>היסטוריה ומדעי החברה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</dc:title>
  <dc:creator>Noa Bloch</dc:creator>
  <cp:lastModifiedBy>יוני קרמר</cp:lastModifiedBy>
  <cp:revision>20</cp:revision>
  <dcterms:created xsi:type="dcterms:W3CDTF">2019-10-24T12:57:46Z</dcterms:created>
  <dcterms:modified xsi:type="dcterms:W3CDTF">2023-01-05T10:14:48Z</dcterms:modified>
</cp:coreProperties>
</file>